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4"/>
  </p:notesMasterIdLst>
  <p:sldIdLst>
    <p:sldId id="256" r:id="rId2"/>
    <p:sldId id="260" r:id="rId3"/>
    <p:sldId id="261" r:id="rId4"/>
    <p:sldId id="262" r:id="rId5"/>
    <p:sldId id="263" r:id="rId6"/>
    <p:sldId id="264" r:id="rId7"/>
    <p:sldId id="265" r:id="rId8"/>
    <p:sldId id="266" r:id="rId9"/>
    <p:sldId id="267" r:id="rId10"/>
    <p:sldId id="268" r:id="rId11"/>
    <p:sldId id="271" r:id="rId12"/>
    <p:sldId id="273" r:id="rId13"/>
    <p:sldId id="274" r:id="rId14"/>
    <p:sldId id="275" r:id="rId15"/>
    <p:sldId id="276" r:id="rId16"/>
    <p:sldId id="278" r:id="rId17"/>
    <p:sldId id="279" r:id="rId18"/>
    <p:sldId id="280" r:id="rId19"/>
    <p:sldId id="281" r:id="rId20"/>
    <p:sldId id="282" r:id="rId21"/>
    <p:sldId id="283" r:id="rId22"/>
    <p:sldId id="293" r:id="rId23"/>
  </p:sldIdLst>
  <p:sldSz cx="9144000" cy="5143500" type="screen16x9"/>
  <p:notesSz cx="6858000" cy="9144000"/>
  <p:embeddedFontLst>
    <p:embeddedFont>
      <p:font typeface="Century Gothic" panose="020B0502020202020204" pitchFamily="34" charset="0"/>
      <p:regular r:id="rId25"/>
      <p:bold r:id="rId26"/>
      <p:italic r:id="rId27"/>
      <p:boldItalic r:id="rId28"/>
    </p:embeddedFont>
    <p:embeddedFont>
      <p:font typeface="Helvetica Neue" panose="02000503000000020004" pitchFamily="2" charset="0"/>
      <p:regular r:id="rId29"/>
      <p:bold r:id="rId30"/>
      <p:italic r:id="rId31"/>
      <p:boldItalic r:id="rId32"/>
    </p:embeddedFont>
    <p:embeddedFont>
      <p:font typeface="Noto Sans Symbols" pitchFamily="2" charset="0"/>
      <p:regular r:id="rId33"/>
      <p:bold r:id="rId34"/>
    </p:embeddedFont>
    <p:embeddedFont>
      <p:font typeface="Roboto Condensed"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60" d="100"/>
          <a:sy n="160" d="100"/>
        </p:scale>
        <p:origin x="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2996d70c1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g22996d70c1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e281e356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e281e356be_0_13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Xxxxx Speaking notes here xxxxx</a:t>
            </a:r>
            <a:endParaRPr/>
          </a:p>
        </p:txBody>
      </p:sp>
      <p:sp>
        <p:nvSpPr>
          <p:cNvPr id="235" name="Google Shape;235;g1e281e356be_0_13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e281e356be_0_1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1e281e356be_0_13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Xxxxx Speaking notes here xxxxx</a:t>
            </a:r>
            <a:endParaRPr/>
          </a:p>
        </p:txBody>
      </p:sp>
      <p:sp>
        <p:nvSpPr>
          <p:cNvPr id="277" name="Google Shape;277;g1e281e356be_0_13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e281e356be_0_13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1e281e356be_0_1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e281e356be_0_14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g1e281e356be_0_1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e281e356be_0_13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g1e281e356be_0_1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e281e356be_0_14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g1e281e356be_0_1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e281e356be_0_14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1e281e356be_0_1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e281e356be_0_1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1e281e356be_0_14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b="0" i="0" u="none" strike="noStrike" cap="none">
                <a:solidFill>
                  <a:schemeClr val="dk1"/>
                </a:solidFill>
                <a:latin typeface="Calibri"/>
                <a:ea typeface="Calibri"/>
                <a:cs typeface="Calibri"/>
                <a:sym typeface="Calibri"/>
              </a:rPr>
              <a:t>Movement is one of the most complex types of information to interpret. With hundreds of joints and limbs interacting simultaneously and a person's imagination, there are countless ways in which the body can move. The first prototype of Movement Style Machine is WalkNet that is currently trained for locomotion (walking), but there is no limit to any particular movement in principle.</a:t>
            </a:r>
            <a:endParaRPr/>
          </a:p>
          <a:p>
            <a:pPr marL="0" marR="0" lvl="0" indent="0" algn="l" rtl="0">
              <a:spcBef>
                <a:spcPts val="0"/>
              </a:spcBef>
              <a:spcAft>
                <a:spcPts val="0"/>
              </a:spcAft>
              <a:buNone/>
            </a:pPr>
            <a:r>
              <a:rPr lang="en" sz="900" b="0" i="0" u="none" strike="noStrike" cap="none">
                <a:solidFill>
                  <a:schemeClr val="dk1"/>
                </a:solidFill>
                <a:latin typeface="Calibri"/>
                <a:ea typeface="Calibri"/>
                <a:cs typeface="Calibri"/>
                <a:sym typeface="Calibri"/>
              </a:rPr>
              <a:t>https://www.tacc.utexas.edu/-/a-dance-with-algorithms</a:t>
            </a:r>
            <a:endParaRPr sz="900" b="0" i="0" u="none" strike="noStrike" cap="none">
              <a:solidFill>
                <a:schemeClr val="dk1"/>
              </a:solidFill>
              <a:latin typeface="Calibri"/>
              <a:ea typeface="Calibri"/>
              <a:cs typeface="Calibri"/>
              <a:sym typeface="Calibri"/>
            </a:endParaRPr>
          </a:p>
        </p:txBody>
      </p:sp>
      <p:sp>
        <p:nvSpPr>
          <p:cNvPr id="355" name="Google Shape;355;g1e281e356be_0_14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e281e356be_0_1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1e281e356be_0_14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b="0" i="0" u="none" strike="noStrike" cap="none">
                <a:solidFill>
                  <a:schemeClr val="dk1"/>
                </a:solidFill>
                <a:latin typeface="Calibri"/>
                <a:ea typeface="Calibri"/>
                <a:cs typeface="Calibri"/>
                <a:sym typeface="Calibri"/>
              </a:rPr>
              <a:t>Movement is one of the most complex types of information to interpret. With hundreds of joints and limbs interacting simultaneously and a person's imagination, there are countless ways in which the body can move. The first prototype of Movement Style Machine is WalkNet that is currently trained for locomotion (walking), but there is no limit to any particular movement in principle.</a:t>
            </a:r>
            <a:endParaRPr/>
          </a:p>
          <a:p>
            <a:pPr marL="0" marR="0" lvl="0" indent="0" algn="l" rtl="0">
              <a:spcBef>
                <a:spcPts val="0"/>
              </a:spcBef>
              <a:spcAft>
                <a:spcPts val="0"/>
              </a:spcAft>
              <a:buNone/>
            </a:pPr>
            <a:r>
              <a:rPr lang="en" sz="900" b="0" i="0" u="none" strike="noStrike" cap="none">
                <a:solidFill>
                  <a:schemeClr val="dk1"/>
                </a:solidFill>
                <a:latin typeface="Calibri"/>
                <a:ea typeface="Calibri"/>
                <a:cs typeface="Calibri"/>
                <a:sym typeface="Calibri"/>
              </a:rPr>
              <a:t>https://www.tacc.utexas.edu/-/a-dance-with-algorithms</a:t>
            </a:r>
            <a:endParaRPr sz="900" b="0" i="0" u="none" strike="noStrike" cap="none">
              <a:solidFill>
                <a:schemeClr val="dk1"/>
              </a:solidFill>
              <a:latin typeface="Calibri"/>
              <a:ea typeface="Calibri"/>
              <a:cs typeface="Calibri"/>
              <a:sym typeface="Calibri"/>
            </a:endParaRPr>
          </a:p>
        </p:txBody>
      </p:sp>
      <p:sp>
        <p:nvSpPr>
          <p:cNvPr id="365" name="Google Shape;365;g1e281e356be_0_14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e281e356be_0_1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e281e356be_0_14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1e281e356be_0_14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e281e356be_0_11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g1e281e356be_0_1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e281e356be_0_1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e281e356be_0_148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g1e281e356be_0_14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e281e356be_0_13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1e281e356be_0_1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58dd95718d_0_1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258dd95718d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e281e356be_0_1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1e281e356be_0_1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b="0" i="0" u="none" strike="noStrike" cap="none">
              <a:solidFill>
                <a:schemeClr val="dk1"/>
              </a:solidFill>
              <a:latin typeface="Calibri"/>
              <a:ea typeface="Calibri"/>
              <a:cs typeface="Calibri"/>
              <a:sym typeface="Calibri"/>
            </a:endParaRPr>
          </a:p>
        </p:txBody>
      </p:sp>
      <p:sp>
        <p:nvSpPr>
          <p:cNvPr id="168" name="Google Shape;168;g1e281e356be_0_1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e281e356be_0_12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1e281e356be_0_1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e281e356be_0_12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1e281e356be_0_1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e281e356be_0_12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g1e281e356be_0_1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e281e356be_0_12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g1e281e356be_0_1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e281e356be_0_13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1e281e356be_0_13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e281e356be_0_13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1e281e356be_0_1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52733" y="1287378"/>
            <a:ext cx="4251600" cy="1371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lt1"/>
              </a:buClr>
              <a:buSzPts val="3200"/>
              <a:buFont typeface="Century Gothic"/>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452733" y="2658979"/>
            <a:ext cx="4251600" cy="818100"/>
          </a:xfrm>
          <a:prstGeom prst="rect">
            <a:avLst/>
          </a:prstGeom>
          <a:noFill/>
          <a:ln>
            <a:noFill/>
          </a:ln>
        </p:spPr>
        <p:txBody>
          <a:bodyPr spcFirstLastPara="1" wrap="square" lIns="91425" tIns="45700" rIns="91425" bIns="45700" anchor="t" anchorCtr="0">
            <a:noAutofit/>
          </a:bodyPr>
          <a:lstStyle>
            <a:lvl1pPr lvl="0" algn="l" rtl="0">
              <a:spcBef>
                <a:spcPts val="315"/>
              </a:spcBef>
              <a:spcAft>
                <a:spcPts val="0"/>
              </a:spcAft>
              <a:buSzPts val="1260"/>
              <a:buNone/>
              <a:defRPr sz="1575">
                <a:solidFill>
                  <a:srgbClr val="F2F2F2"/>
                </a:solidFill>
              </a:defRPr>
            </a:lvl1pPr>
            <a:lvl2pPr lvl="1" algn="ctr" rtl="0">
              <a:spcBef>
                <a:spcPts val="450"/>
              </a:spcBef>
              <a:spcAft>
                <a:spcPts val="0"/>
              </a:spcAft>
              <a:buSzPts val="1080"/>
              <a:buNone/>
              <a:defRPr>
                <a:solidFill>
                  <a:schemeClr val="lt1"/>
                </a:solidFill>
              </a:defRPr>
            </a:lvl2pPr>
            <a:lvl3pPr lvl="2" algn="ctr" rtl="0">
              <a:spcBef>
                <a:spcPts val="450"/>
              </a:spcBef>
              <a:spcAft>
                <a:spcPts val="0"/>
              </a:spcAft>
              <a:buSzPts val="960"/>
              <a:buNone/>
              <a:defRPr>
                <a:solidFill>
                  <a:schemeClr val="lt1"/>
                </a:solidFill>
              </a:defRPr>
            </a:lvl3pPr>
            <a:lvl4pPr lvl="3" algn="ctr" rtl="0">
              <a:spcBef>
                <a:spcPts val="450"/>
              </a:spcBef>
              <a:spcAft>
                <a:spcPts val="0"/>
              </a:spcAft>
              <a:buSzPts val="840"/>
              <a:buNone/>
              <a:defRPr>
                <a:solidFill>
                  <a:schemeClr val="lt1"/>
                </a:solidFill>
              </a:defRPr>
            </a:lvl4pPr>
            <a:lvl5pPr lvl="4" algn="ctr" rtl="0">
              <a:spcBef>
                <a:spcPts val="450"/>
              </a:spcBef>
              <a:spcAft>
                <a:spcPts val="0"/>
              </a:spcAft>
              <a:buSzPts val="840"/>
              <a:buNone/>
              <a:defRPr>
                <a:solidFill>
                  <a:schemeClr val="lt1"/>
                </a:solidFill>
              </a:defRPr>
            </a:lvl5pPr>
            <a:lvl6pPr lvl="5" algn="ctr" rtl="0">
              <a:spcBef>
                <a:spcPts val="450"/>
              </a:spcBef>
              <a:spcAft>
                <a:spcPts val="0"/>
              </a:spcAft>
              <a:buSzPts val="840"/>
              <a:buNone/>
              <a:defRPr>
                <a:solidFill>
                  <a:schemeClr val="lt1"/>
                </a:solidFill>
              </a:defRPr>
            </a:lvl6pPr>
            <a:lvl7pPr lvl="6" algn="ctr" rtl="0">
              <a:spcBef>
                <a:spcPts val="450"/>
              </a:spcBef>
              <a:spcAft>
                <a:spcPts val="0"/>
              </a:spcAft>
              <a:buSzPts val="840"/>
              <a:buNone/>
              <a:defRPr>
                <a:solidFill>
                  <a:schemeClr val="lt1"/>
                </a:solidFill>
              </a:defRPr>
            </a:lvl7pPr>
            <a:lvl8pPr lvl="7" algn="ctr" rtl="0">
              <a:spcBef>
                <a:spcPts val="450"/>
              </a:spcBef>
              <a:spcAft>
                <a:spcPts val="0"/>
              </a:spcAft>
              <a:buSzPts val="840"/>
              <a:buNone/>
              <a:defRPr>
                <a:solidFill>
                  <a:schemeClr val="lt1"/>
                </a:solidFill>
              </a:defRPr>
            </a:lvl8pPr>
            <a:lvl9pPr lvl="8" algn="ctr" rtl="0">
              <a:spcBef>
                <a:spcPts val="450"/>
              </a:spcBef>
              <a:spcAft>
                <a:spcPts val="450"/>
              </a:spcAft>
              <a:buSzPts val="840"/>
              <a:buNone/>
              <a:defRPr>
                <a:solidFill>
                  <a:schemeClr val="lt1"/>
                </a:solidFill>
              </a:defRPr>
            </a:lvl9pPr>
          </a:lstStyle>
          <a:p>
            <a:endParaRPr/>
          </a:p>
        </p:txBody>
      </p:sp>
      <p:sp>
        <p:nvSpPr>
          <p:cNvPr id="16" name="Google Shape;16;p2"/>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atin typeface="Century Gothic"/>
                <a:ea typeface="Century Gothic"/>
                <a:cs typeface="Century Gothic"/>
                <a:sym typeface="Century Gothic"/>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sz="750" b="0" i="0" u="none" strike="noStrike" cap="none">
                <a:solidFill>
                  <a:schemeClr val="lt1"/>
                </a:solidFill>
                <a:latin typeface="Century Gothic"/>
                <a:ea typeface="Century Gothic"/>
                <a:cs typeface="Century Gothic"/>
                <a:sym typeface="Century Gothic"/>
              </a:defRPr>
            </a:lvl1pPr>
            <a:lvl2pPr marL="0" lvl="1" indent="0" algn="l" rtl="0">
              <a:spcBef>
                <a:spcPts val="0"/>
              </a:spcBef>
              <a:buNone/>
              <a:defRPr sz="750" b="0" i="0" u="none" strike="noStrike" cap="none">
                <a:solidFill>
                  <a:schemeClr val="lt1"/>
                </a:solidFill>
                <a:latin typeface="Century Gothic"/>
                <a:ea typeface="Century Gothic"/>
                <a:cs typeface="Century Gothic"/>
                <a:sym typeface="Century Gothic"/>
              </a:defRPr>
            </a:lvl2pPr>
            <a:lvl3pPr marL="0" lvl="2" indent="0" algn="l" rtl="0">
              <a:spcBef>
                <a:spcPts val="0"/>
              </a:spcBef>
              <a:buNone/>
              <a:defRPr sz="750" b="0" i="0" u="none" strike="noStrike" cap="none">
                <a:solidFill>
                  <a:schemeClr val="lt1"/>
                </a:solidFill>
                <a:latin typeface="Century Gothic"/>
                <a:ea typeface="Century Gothic"/>
                <a:cs typeface="Century Gothic"/>
                <a:sym typeface="Century Gothic"/>
              </a:defRPr>
            </a:lvl3pPr>
            <a:lvl4pPr marL="0" lvl="3" indent="0" algn="l" rtl="0">
              <a:spcBef>
                <a:spcPts val="0"/>
              </a:spcBef>
              <a:buNone/>
              <a:defRPr sz="750" b="0" i="0" u="none" strike="noStrike" cap="none">
                <a:solidFill>
                  <a:schemeClr val="lt1"/>
                </a:solidFill>
                <a:latin typeface="Century Gothic"/>
                <a:ea typeface="Century Gothic"/>
                <a:cs typeface="Century Gothic"/>
                <a:sym typeface="Century Gothic"/>
              </a:defRPr>
            </a:lvl4pPr>
            <a:lvl5pPr marL="0" lvl="4" indent="0" algn="l" rtl="0">
              <a:spcBef>
                <a:spcPts val="0"/>
              </a:spcBef>
              <a:buNone/>
              <a:defRPr sz="750" b="0" i="0" u="none" strike="noStrike" cap="none">
                <a:solidFill>
                  <a:schemeClr val="lt1"/>
                </a:solidFill>
                <a:latin typeface="Century Gothic"/>
                <a:ea typeface="Century Gothic"/>
                <a:cs typeface="Century Gothic"/>
                <a:sym typeface="Century Gothic"/>
              </a:defRPr>
            </a:lvl5pPr>
            <a:lvl6pPr marL="0" lvl="5" indent="0" algn="l" rtl="0">
              <a:spcBef>
                <a:spcPts val="0"/>
              </a:spcBef>
              <a:buNone/>
              <a:defRPr sz="750" b="0" i="0" u="none" strike="noStrike" cap="none">
                <a:solidFill>
                  <a:schemeClr val="lt1"/>
                </a:solidFill>
                <a:latin typeface="Century Gothic"/>
                <a:ea typeface="Century Gothic"/>
                <a:cs typeface="Century Gothic"/>
                <a:sym typeface="Century Gothic"/>
              </a:defRPr>
            </a:lvl6pPr>
            <a:lvl7pPr marL="0" lvl="6" indent="0" algn="l" rtl="0">
              <a:spcBef>
                <a:spcPts val="0"/>
              </a:spcBef>
              <a:buNone/>
              <a:defRPr sz="750" b="0" i="0" u="none" strike="noStrike" cap="none">
                <a:solidFill>
                  <a:schemeClr val="lt1"/>
                </a:solidFill>
                <a:latin typeface="Century Gothic"/>
                <a:ea typeface="Century Gothic"/>
                <a:cs typeface="Century Gothic"/>
                <a:sym typeface="Century Gothic"/>
              </a:defRPr>
            </a:lvl7pPr>
            <a:lvl8pPr marL="0" lvl="7" indent="0" algn="l" rtl="0">
              <a:spcBef>
                <a:spcPts val="0"/>
              </a:spcBef>
              <a:buNone/>
              <a:defRPr sz="750" b="0" i="0" u="none" strike="noStrike" cap="none">
                <a:solidFill>
                  <a:schemeClr val="lt1"/>
                </a:solidFill>
                <a:latin typeface="Century Gothic"/>
                <a:ea typeface="Century Gothic"/>
                <a:cs typeface="Century Gothic"/>
                <a:sym typeface="Century Gothic"/>
              </a:defRPr>
            </a:lvl8pPr>
            <a:lvl9pPr marL="0" lvl="8" indent="0" algn="l" rtl="0">
              <a:spcBef>
                <a:spcPts val="0"/>
              </a:spcBef>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cxnSp>
        <p:nvCxnSpPr>
          <p:cNvPr id="18" name="Google Shape;18;p2"/>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5313759" y="514350"/>
            <a:ext cx="2743200" cy="1028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1800"/>
              <a:buFont typeface="Century Gothic"/>
              <a:buNone/>
              <a:defRPr sz="1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1"/>
          <p:cNvSpPr txBox="1">
            <a:spLocks noGrp="1"/>
          </p:cNvSpPr>
          <p:nvPr>
            <p:ph type="body" idx="1"/>
          </p:nvPr>
        </p:nvSpPr>
        <p:spPr>
          <a:xfrm>
            <a:off x="513159" y="514350"/>
            <a:ext cx="4457700" cy="3981300"/>
          </a:xfrm>
          <a:prstGeom prst="rect">
            <a:avLst/>
          </a:prstGeom>
          <a:noFill/>
          <a:ln>
            <a:noFill/>
          </a:ln>
        </p:spPr>
        <p:txBody>
          <a:bodyPr spcFirstLastPara="1" wrap="square" lIns="91425" tIns="45700" rIns="91425" bIns="45700" anchor="ctr" anchorCtr="0">
            <a:noAutofit/>
          </a:bodyPr>
          <a:lstStyle>
            <a:lvl1pPr marL="457200" lvl="0" indent="-320040" algn="l" rtl="0">
              <a:spcBef>
                <a:spcPts val="360"/>
              </a:spcBef>
              <a:spcAft>
                <a:spcPts val="0"/>
              </a:spcAft>
              <a:buSzPts val="1440"/>
              <a:buChar char="▶"/>
              <a:defRPr/>
            </a:lvl1pPr>
            <a:lvl2pPr marL="914400" lvl="1" indent="-320040" algn="l" rtl="0">
              <a:spcBef>
                <a:spcPts val="450"/>
              </a:spcBef>
              <a:spcAft>
                <a:spcPts val="0"/>
              </a:spcAft>
              <a:buSzPts val="1440"/>
              <a:buChar char="▶"/>
              <a:defRPr/>
            </a:lvl2pPr>
            <a:lvl3pPr marL="1371600" lvl="2" indent="-320039" algn="l" rtl="0">
              <a:spcBef>
                <a:spcPts val="450"/>
              </a:spcBef>
              <a:spcAft>
                <a:spcPts val="0"/>
              </a:spcAft>
              <a:buSzPts val="1440"/>
              <a:buChar char="▶"/>
              <a:defRPr/>
            </a:lvl3pPr>
            <a:lvl4pPr marL="1828800" lvl="3" indent="-320039" algn="l" rtl="0">
              <a:spcBef>
                <a:spcPts val="450"/>
              </a:spcBef>
              <a:spcAft>
                <a:spcPts val="0"/>
              </a:spcAft>
              <a:buSzPts val="1440"/>
              <a:buChar char="▶"/>
              <a:defRPr/>
            </a:lvl4pPr>
            <a:lvl5pPr marL="2286000" lvl="4" indent="-320039" algn="l" rtl="0">
              <a:spcBef>
                <a:spcPts val="450"/>
              </a:spcBef>
              <a:spcAft>
                <a:spcPts val="0"/>
              </a:spcAft>
              <a:buSzPts val="1440"/>
              <a:buChar char="▶"/>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63" name="Google Shape;63;p11"/>
          <p:cNvSpPr txBox="1">
            <a:spLocks noGrp="1"/>
          </p:cNvSpPr>
          <p:nvPr>
            <p:ph type="body" idx="2"/>
          </p:nvPr>
        </p:nvSpPr>
        <p:spPr>
          <a:xfrm>
            <a:off x="5313759" y="1657350"/>
            <a:ext cx="2743200" cy="1568400"/>
          </a:xfrm>
          <a:prstGeom prst="rect">
            <a:avLst/>
          </a:prstGeom>
          <a:noFill/>
          <a:ln>
            <a:noFill/>
          </a:ln>
        </p:spPr>
        <p:txBody>
          <a:bodyPr spcFirstLastPara="1" wrap="square" lIns="91425" tIns="45700" rIns="91425" bIns="45700" anchor="t" anchorCtr="0">
            <a:noAutofit/>
          </a:bodyPr>
          <a:lstStyle>
            <a:lvl1pPr marL="457200" lvl="0" indent="-228600" algn="l" rtl="0">
              <a:spcBef>
                <a:spcPts val="240"/>
              </a:spcBef>
              <a:spcAft>
                <a:spcPts val="0"/>
              </a:spcAft>
              <a:buSzPts val="960"/>
              <a:buNone/>
              <a:defRPr sz="1200"/>
            </a:lvl1pPr>
            <a:lvl2pPr marL="914400" lvl="1" indent="-228600" algn="l" rtl="0">
              <a:spcBef>
                <a:spcPts val="450"/>
              </a:spcBef>
              <a:spcAft>
                <a:spcPts val="0"/>
              </a:spcAft>
              <a:buSzPts val="720"/>
              <a:buNone/>
              <a:defRPr sz="900"/>
            </a:lvl2pPr>
            <a:lvl3pPr marL="1371600" lvl="2" indent="-228600" algn="l" rtl="0">
              <a:spcBef>
                <a:spcPts val="450"/>
              </a:spcBef>
              <a:spcAft>
                <a:spcPts val="0"/>
              </a:spcAft>
              <a:buSzPts val="600"/>
              <a:buNone/>
              <a:defRPr sz="750"/>
            </a:lvl3pPr>
            <a:lvl4pPr marL="1828800" lvl="3" indent="-228600" algn="l" rtl="0">
              <a:spcBef>
                <a:spcPts val="450"/>
              </a:spcBef>
              <a:spcAft>
                <a:spcPts val="0"/>
              </a:spcAft>
              <a:buSzPts val="540"/>
              <a:buNone/>
              <a:defRPr sz="675"/>
            </a:lvl4pPr>
            <a:lvl5pPr marL="2286000" lvl="4" indent="-228600" algn="l" rtl="0">
              <a:spcBef>
                <a:spcPts val="450"/>
              </a:spcBef>
              <a:spcAft>
                <a:spcPts val="0"/>
              </a:spcAft>
              <a:buSzPts val="540"/>
              <a:buNone/>
              <a:defRPr sz="675"/>
            </a:lvl5pPr>
            <a:lvl6pPr marL="2743200" lvl="5" indent="-228600" algn="l" rtl="0">
              <a:spcBef>
                <a:spcPts val="450"/>
              </a:spcBef>
              <a:spcAft>
                <a:spcPts val="0"/>
              </a:spcAft>
              <a:buSzPts val="540"/>
              <a:buNone/>
              <a:defRPr sz="675"/>
            </a:lvl6pPr>
            <a:lvl7pPr marL="3200400" lvl="6" indent="-228600" algn="l" rtl="0">
              <a:spcBef>
                <a:spcPts val="450"/>
              </a:spcBef>
              <a:spcAft>
                <a:spcPts val="0"/>
              </a:spcAft>
              <a:buSzPts val="540"/>
              <a:buNone/>
              <a:defRPr sz="675"/>
            </a:lvl7pPr>
            <a:lvl8pPr marL="3657600" lvl="7" indent="-228600" algn="l" rtl="0">
              <a:spcBef>
                <a:spcPts val="450"/>
              </a:spcBef>
              <a:spcAft>
                <a:spcPts val="0"/>
              </a:spcAft>
              <a:buSzPts val="540"/>
              <a:buNone/>
              <a:defRPr sz="675"/>
            </a:lvl8pPr>
            <a:lvl9pPr marL="4114800" lvl="8" indent="-228600" algn="l" rtl="0">
              <a:spcBef>
                <a:spcPts val="450"/>
              </a:spcBef>
              <a:spcAft>
                <a:spcPts val="450"/>
              </a:spcAft>
              <a:buSzPts val="540"/>
              <a:buNone/>
              <a:defRPr sz="675"/>
            </a:lvl9pPr>
          </a:lstStyle>
          <a:p>
            <a:endParaRPr/>
          </a:p>
        </p:txBody>
      </p:sp>
      <p:sp>
        <p:nvSpPr>
          <p:cNvPr id="64" name="Google Shape;64;p11"/>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1"/>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3542109" y="1085850"/>
            <a:ext cx="4515000" cy="8574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100"/>
              <a:buFont typeface="Century Gothic"/>
              <a:buNone/>
              <a:defRPr sz="21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2"/>
          <p:cNvSpPr>
            <a:spLocks noGrp="1"/>
          </p:cNvSpPr>
          <p:nvPr>
            <p:ph type="pic" idx="2"/>
          </p:nvPr>
        </p:nvSpPr>
        <p:spPr>
          <a:xfrm>
            <a:off x="741759" y="685800"/>
            <a:ext cx="2460600" cy="3429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24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1pPr>
            <a:lvl2pPr marR="0" lvl="1" algn="l" rtl="0">
              <a:spcBef>
                <a:spcPts val="45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2pPr>
            <a:lvl3pPr marR="0" lvl="2" algn="l" rtl="0">
              <a:spcBef>
                <a:spcPts val="45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3pPr>
            <a:lvl4pPr marR="0" lvl="3" algn="l" rtl="0">
              <a:spcBef>
                <a:spcPts val="45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4pPr>
            <a:lvl5pPr marR="0" lvl="4" algn="l" rtl="0">
              <a:spcBef>
                <a:spcPts val="45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5pPr>
            <a:lvl6pPr marR="0" lvl="5" algn="l" rtl="0">
              <a:spcBef>
                <a:spcPts val="45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6pPr>
            <a:lvl7pPr marR="0" lvl="6" algn="l" rtl="0">
              <a:spcBef>
                <a:spcPts val="45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7pPr>
            <a:lvl8pPr marR="0" lvl="7" algn="l" rtl="0">
              <a:spcBef>
                <a:spcPts val="45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8pPr>
            <a:lvl9pPr marR="0" lvl="8" algn="l" rtl="0">
              <a:spcBef>
                <a:spcPts val="450"/>
              </a:spcBef>
              <a:spcAft>
                <a:spcPts val="45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9pPr>
          </a:lstStyle>
          <a:p>
            <a:endParaRPr/>
          </a:p>
        </p:txBody>
      </p:sp>
      <p:sp>
        <p:nvSpPr>
          <p:cNvPr id="69" name="Google Shape;69;p12"/>
          <p:cNvSpPr txBox="1">
            <a:spLocks noGrp="1"/>
          </p:cNvSpPr>
          <p:nvPr>
            <p:ph type="body" idx="1"/>
          </p:nvPr>
        </p:nvSpPr>
        <p:spPr>
          <a:xfrm>
            <a:off x="3542109" y="2082800"/>
            <a:ext cx="4515900" cy="1536600"/>
          </a:xfrm>
          <a:prstGeom prst="rect">
            <a:avLst/>
          </a:prstGeom>
          <a:noFill/>
          <a:ln>
            <a:noFill/>
          </a:ln>
        </p:spPr>
        <p:txBody>
          <a:bodyPr spcFirstLastPara="1" wrap="square" lIns="91425" tIns="45700" rIns="91425" bIns="45700" anchor="t" anchorCtr="0">
            <a:noAutofit/>
          </a:bodyPr>
          <a:lstStyle>
            <a:lvl1pPr marL="457200" lvl="0" indent="-228600" algn="l" rtl="0">
              <a:spcBef>
                <a:spcPts val="270"/>
              </a:spcBef>
              <a:spcAft>
                <a:spcPts val="0"/>
              </a:spcAft>
              <a:buSzPts val="1080"/>
              <a:buNone/>
              <a:defRPr sz="1350"/>
            </a:lvl1pPr>
            <a:lvl2pPr marL="914400" lvl="1" indent="-228600" algn="l" rtl="0">
              <a:spcBef>
                <a:spcPts val="450"/>
              </a:spcBef>
              <a:spcAft>
                <a:spcPts val="0"/>
              </a:spcAft>
              <a:buSzPts val="720"/>
              <a:buNone/>
              <a:defRPr sz="900"/>
            </a:lvl2pPr>
            <a:lvl3pPr marL="1371600" lvl="2" indent="-228600" algn="l" rtl="0">
              <a:spcBef>
                <a:spcPts val="450"/>
              </a:spcBef>
              <a:spcAft>
                <a:spcPts val="0"/>
              </a:spcAft>
              <a:buSzPts val="600"/>
              <a:buNone/>
              <a:defRPr sz="750"/>
            </a:lvl3pPr>
            <a:lvl4pPr marL="1828800" lvl="3" indent="-228600" algn="l" rtl="0">
              <a:spcBef>
                <a:spcPts val="450"/>
              </a:spcBef>
              <a:spcAft>
                <a:spcPts val="0"/>
              </a:spcAft>
              <a:buSzPts val="540"/>
              <a:buNone/>
              <a:defRPr sz="675"/>
            </a:lvl4pPr>
            <a:lvl5pPr marL="2286000" lvl="4" indent="-228600" algn="l" rtl="0">
              <a:spcBef>
                <a:spcPts val="450"/>
              </a:spcBef>
              <a:spcAft>
                <a:spcPts val="0"/>
              </a:spcAft>
              <a:buSzPts val="540"/>
              <a:buNone/>
              <a:defRPr sz="675"/>
            </a:lvl5pPr>
            <a:lvl6pPr marL="2743200" lvl="5" indent="-228600" algn="l" rtl="0">
              <a:spcBef>
                <a:spcPts val="450"/>
              </a:spcBef>
              <a:spcAft>
                <a:spcPts val="0"/>
              </a:spcAft>
              <a:buSzPts val="540"/>
              <a:buNone/>
              <a:defRPr sz="675"/>
            </a:lvl6pPr>
            <a:lvl7pPr marL="3200400" lvl="6" indent="-228600" algn="l" rtl="0">
              <a:spcBef>
                <a:spcPts val="450"/>
              </a:spcBef>
              <a:spcAft>
                <a:spcPts val="0"/>
              </a:spcAft>
              <a:buSzPts val="540"/>
              <a:buNone/>
              <a:defRPr sz="675"/>
            </a:lvl7pPr>
            <a:lvl8pPr marL="3657600" lvl="7" indent="-228600" algn="l" rtl="0">
              <a:spcBef>
                <a:spcPts val="450"/>
              </a:spcBef>
              <a:spcAft>
                <a:spcPts val="0"/>
              </a:spcAft>
              <a:buSzPts val="540"/>
              <a:buNone/>
              <a:defRPr sz="675"/>
            </a:lvl8pPr>
            <a:lvl9pPr marL="4114800" lvl="8" indent="-228600" algn="l" rtl="0">
              <a:spcBef>
                <a:spcPts val="450"/>
              </a:spcBef>
              <a:spcAft>
                <a:spcPts val="450"/>
              </a:spcAft>
              <a:buSzPts val="540"/>
              <a:buNone/>
              <a:defRPr sz="675"/>
            </a:lvl9pPr>
          </a:lstStyle>
          <a:p>
            <a:endParaRPr/>
          </a:p>
        </p:txBody>
      </p:sp>
      <p:sp>
        <p:nvSpPr>
          <p:cNvPr id="70" name="Google Shape;70;p12"/>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2"/>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3"/>
          <p:cNvSpPr>
            <a:spLocks noGrp="1"/>
          </p:cNvSpPr>
          <p:nvPr>
            <p:ph type="pic" idx="2"/>
          </p:nvPr>
        </p:nvSpPr>
        <p:spPr>
          <a:xfrm>
            <a:off x="514350" y="400050"/>
            <a:ext cx="8114100" cy="23433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24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1pPr>
            <a:lvl2pPr marR="0" lvl="1" algn="l" rtl="0">
              <a:spcBef>
                <a:spcPts val="45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2pPr>
            <a:lvl3pPr marR="0" lvl="2" algn="l" rtl="0">
              <a:spcBef>
                <a:spcPts val="45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3pPr>
            <a:lvl4pPr marR="0" lvl="3" algn="l" rtl="0">
              <a:spcBef>
                <a:spcPts val="45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4pPr>
            <a:lvl5pPr marR="0" lvl="4" algn="l" rtl="0">
              <a:spcBef>
                <a:spcPts val="450"/>
              </a:spcBef>
              <a:spcAft>
                <a:spcPts val="0"/>
              </a:spcAft>
              <a:buClr>
                <a:schemeClr val="lt1"/>
              </a:buClr>
              <a:buSzPts val="960"/>
              <a:buFont typeface="Noto Sans Symbols"/>
              <a:buNone/>
              <a:defRPr sz="1200" b="0" i="0" u="none" strike="noStrike" cap="none">
                <a:solidFill>
                  <a:srgbClr val="F2F2F2"/>
                </a:solidFill>
                <a:latin typeface="Century Gothic"/>
                <a:ea typeface="Century Gothic"/>
                <a:cs typeface="Century Gothic"/>
                <a:sym typeface="Century Gothic"/>
              </a:defRPr>
            </a:lvl5pPr>
            <a:lvl6pPr marR="0" lvl="5" algn="l" rtl="0">
              <a:spcBef>
                <a:spcPts val="45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6pPr>
            <a:lvl7pPr marR="0" lvl="6" algn="l" rtl="0">
              <a:spcBef>
                <a:spcPts val="45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7pPr>
            <a:lvl8pPr marR="0" lvl="7" algn="l" rtl="0">
              <a:spcBef>
                <a:spcPts val="45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8pPr>
            <a:lvl9pPr marR="0" lvl="8" algn="l" rtl="0">
              <a:spcBef>
                <a:spcPts val="450"/>
              </a:spcBef>
              <a:spcAft>
                <a:spcPts val="45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9pPr>
          </a:lstStyle>
          <a:p>
            <a:endParaRPr/>
          </a:p>
        </p:txBody>
      </p:sp>
      <p:sp>
        <p:nvSpPr>
          <p:cNvPr id="75" name="Google Shape;75;p13"/>
          <p:cNvSpPr txBox="1">
            <a:spLocks noGrp="1"/>
          </p:cNvSpPr>
          <p:nvPr>
            <p:ph type="body" idx="1"/>
          </p:nvPr>
        </p:nvSpPr>
        <p:spPr>
          <a:xfrm>
            <a:off x="685801" y="2882900"/>
            <a:ext cx="6228300" cy="342900"/>
          </a:xfrm>
          <a:prstGeom prst="rect">
            <a:avLst/>
          </a:prstGeom>
          <a:noFill/>
          <a:ln>
            <a:noFill/>
          </a:ln>
        </p:spPr>
        <p:txBody>
          <a:bodyPr spcFirstLastPara="1" wrap="square" lIns="91425" tIns="45700" rIns="91425" bIns="45700" anchor="t" anchorCtr="0">
            <a:noAutofit/>
          </a:bodyPr>
          <a:lstStyle>
            <a:lvl1pPr marL="457200" lvl="0" indent="-228600" algn="l" rtl="0">
              <a:spcBef>
                <a:spcPts val="240"/>
              </a:spcBef>
              <a:spcAft>
                <a:spcPts val="0"/>
              </a:spcAft>
              <a:buSzPts val="960"/>
              <a:buFont typeface="Century Gothic"/>
              <a:buNone/>
              <a:defRPr sz="1200"/>
            </a:lvl1pPr>
            <a:lvl2pPr marL="914400" lvl="1" indent="-228600" algn="l" rtl="0">
              <a:spcBef>
                <a:spcPts val="450"/>
              </a:spcBef>
              <a:spcAft>
                <a:spcPts val="0"/>
              </a:spcAft>
              <a:buSzPts val="1080"/>
              <a:buFont typeface="Century Gothic"/>
              <a:buNone/>
              <a:defRPr/>
            </a:lvl2pPr>
            <a:lvl3pPr marL="1371600" lvl="2" indent="-228600" algn="l" rtl="0">
              <a:spcBef>
                <a:spcPts val="450"/>
              </a:spcBef>
              <a:spcAft>
                <a:spcPts val="0"/>
              </a:spcAft>
              <a:buSzPts val="960"/>
              <a:buFont typeface="Century Gothic"/>
              <a:buNone/>
              <a:defRPr/>
            </a:lvl3pPr>
            <a:lvl4pPr marL="1828800" lvl="3" indent="-228600" algn="l" rtl="0">
              <a:spcBef>
                <a:spcPts val="450"/>
              </a:spcBef>
              <a:spcAft>
                <a:spcPts val="0"/>
              </a:spcAft>
              <a:buSzPts val="840"/>
              <a:buFont typeface="Century Gothic"/>
              <a:buNone/>
              <a:defRPr/>
            </a:lvl4pPr>
            <a:lvl5pPr marL="2286000" lvl="4" indent="-228600" algn="l" rtl="0">
              <a:spcBef>
                <a:spcPts val="450"/>
              </a:spcBef>
              <a:spcAft>
                <a:spcPts val="0"/>
              </a:spcAft>
              <a:buSzPts val="840"/>
              <a:buFont typeface="Century Gothic"/>
              <a:buNone/>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76" name="Google Shape;76;p13"/>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13"/>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513160" y="514350"/>
            <a:ext cx="75438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400"/>
              <a:buFont typeface="Century Gothic"/>
              <a:buNone/>
              <a:defRPr sz="24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4"/>
          <p:cNvSpPr txBox="1">
            <a:spLocks noGrp="1"/>
          </p:cNvSpPr>
          <p:nvPr>
            <p:ph type="body" idx="1"/>
          </p:nvPr>
        </p:nvSpPr>
        <p:spPr>
          <a:xfrm>
            <a:off x="513159" y="3086100"/>
            <a:ext cx="6402000" cy="1409700"/>
          </a:xfrm>
          <a:prstGeom prst="rect">
            <a:avLst/>
          </a:prstGeom>
          <a:noFill/>
          <a:ln>
            <a:noFill/>
          </a:ln>
        </p:spPr>
        <p:txBody>
          <a:bodyPr spcFirstLastPara="1" wrap="square" lIns="91425" tIns="45700" rIns="91425" bIns="45700" anchor="ctr" anchorCtr="0">
            <a:noAutofit/>
          </a:bodyPr>
          <a:lstStyle>
            <a:lvl1pPr marL="457200" lvl="0" indent="-228600" algn="l" rtl="0">
              <a:spcBef>
                <a:spcPts val="300"/>
              </a:spcBef>
              <a:spcAft>
                <a:spcPts val="0"/>
              </a:spcAft>
              <a:buSzPts val="1200"/>
              <a:buNone/>
              <a:defRPr sz="1500">
                <a:solidFill>
                  <a:srgbClr val="F2F2F2"/>
                </a:solidFill>
              </a:defRPr>
            </a:lvl1pPr>
            <a:lvl2pPr marL="914400" lvl="1" indent="-228600" algn="l" rtl="0">
              <a:spcBef>
                <a:spcPts val="450"/>
              </a:spcBef>
              <a:spcAft>
                <a:spcPts val="0"/>
              </a:spcAft>
              <a:buSzPts val="1080"/>
              <a:buNone/>
              <a:defRPr sz="1350">
                <a:solidFill>
                  <a:schemeClr val="lt1"/>
                </a:solidFill>
              </a:defRPr>
            </a:lvl2pPr>
            <a:lvl3pPr marL="1371600" lvl="2" indent="-228600" algn="l" rtl="0">
              <a:spcBef>
                <a:spcPts val="450"/>
              </a:spcBef>
              <a:spcAft>
                <a:spcPts val="0"/>
              </a:spcAft>
              <a:buSzPts val="960"/>
              <a:buNone/>
              <a:defRPr sz="1200">
                <a:solidFill>
                  <a:schemeClr val="lt1"/>
                </a:solidFill>
              </a:defRPr>
            </a:lvl3pPr>
            <a:lvl4pPr marL="1828800" lvl="3" indent="-228600" algn="l" rtl="0">
              <a:spcBef>
                <a:spcPts val="450"/>
              </a:spcBef>
              <a:spcAft>
                <a:spcPts val="0"/>
              </a:spcAft>
              <a:buSzPts val="840"/>
              <a:buNone/>
              <a:defRPr sz="1050">
                <a:solidFill>
                  <a:schemeClr val="lt1"/>
                </a:solidFill>
              </a:defRPr>
            </a:lvl4pPr>
            <a:lvl5pPr marL="2286000" lvl="4" indent="-228600" algn="l" rtl="0">
              <a:spcBef>
                <a:spcPts val="450"/>
              </a:spcBef>
              <a:spcAft>
                <a:spcPts val="0"/>
              </a:spcAft>
              <a:buSzPts val="840"/>
              <a:buNone/>
              <a:defRPr sz="1050">
                <a:solidFill>
                  <a:schemeClr val="lt1"/>
                </a:solidFill>
              </a:defRPr>
            </a:lvl5pPr>
            <a:lvl6pPr marL="2743200" lvl="5" indent="-228600" algn="l" rtl="0">
              <a:spcBef>
                <a:spcPts val="450"/>
              </a:spcBef>
              <a:spcAft>
                <a:spcPts val="0"/>
              </a:spcAft>
              <a:buSzPts val="840"/>
              <a:buNone/>
              <a:defRPr sz="1050">
                <a:solidFill>
                  <a:schemeClr val="lt1"/>
                </a:solidFill>
              </a:defRPr>
            </a:lvl6pPr>
            <a:lvl7pPr marL="3200400" lvl="6" indent="-228600" algn="l" rtl="0">
              <a:spcBef>
                <a:spcPts val="450"/>
              </a:spcBef>
              <a:spcAft>
                <a:spcPts val="0"/>
              </a:spcAft>
              <a:buSzPts val="840"/>
              <a:buNone/>
              <a:defRPr sz="1050">
                <a:solidFill>
                  <a:schemeClr val="lt1"/>
                </a:solidFill>
              </a:defRPr>
            </a:lvl7pPr>
            <a:lvl8pPr marL="3657600" lvl="7" indent="-228600" algn="l" rtl="0">
              <a:spcBef>
                <a:spcPts val="450"/>
              </a:spcBef>
              <a:spcAft>
                <a:spcPts val="0"/>
              </a:spcAft>
              <a:buSzPts val="840"/>
              <a:buNone/>
              <a:defRPr sz="1050">
                <a:solidFill>
                  <a:schemeClr val="lt1"/>
                </a:solidFill>
              </a:defRPr>
            </a:lvl8pPr>
            <a:lvl9pPr marL="4114800" lvl="8" indent="-228600" algn="l" rtl="0">
              <a:spcBef>
                <a:spcPts val="450"/>
              </a:spcBef>
              <a:spcAft>
                <a:spcPts val="450"/>
              </a:spcAft>
              <a:buSzPts val="840"/>
              <a:buNone/>
              <a:defRPr sz="1050">
                <a:solidFill>
                  <a:schemeClr val="lt1"/>
                </a:solidFill>
              </a:defRPr>
            </a:lvl9pPr>
          </a:lstStyle>
          <a:p>
            <a:endParaRPr/>
          </a:p>
        </p:txBody>
      </p:sp>
      <p:sp>
        <p:nvSpPr>
          <p:cNvPr id="81" name="Google Shape;81;p14"/>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14"/>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856059" y="514350"/>
            <a:ext cx="68580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400"/>
              <a:buFont typeface="Century Gothic"/>
              <a:buNone/>
              <a:defRPr sz="2400" b="1" i="0" cap="none">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5"/>
          <p:cNvSpPr txBox="1">
            <a:spLocks noGrp="1"/>
          </p:cNvSpPr>
          <p:nvPr>
            <p:ph type="body" idx="1"/>
          </p:nvPr>
        </p:nvSpPr>
        <p:spPr>
          <a:xfrm>
            <a:off x="1084659" y="2571750"/>
            <a:ext cx="6400800" cy="285900"/>
          </a:xfrm>
          <a:prstGeom prst="rect">
            <a:avLst/>
          </a:prstGeom>
          <a:noFill/>
          <a:ln>
            <a:noFill/>
          </a:ln>
        </p:spPr>
        <p:txBody>
          <a:bodyPr spcFirstLastPara="1" wrap="square" lIns="91425" tIns="45700" rIns="91425" bIns="45700" anchor="ctr" anchorCtr="0">
            <a:noAutofit/>
          </a:bodyPr>
          <a:lstStyle>
            <a:lvl1pPr marL="457200" lvl="0" indent="-228600" algn="l" rtl="0">
              <a:spcBef>
                <a:spcPts val="300"/>
              </a:spcBef>
              <a:spcAft>
                <a:spcPts val="0"/>
              </a:spcAft>
              <a:buSzPts val="1200"/>
              <a:buFont typeface="Century Gothic"/>
              <a:buNone/>
              <a:defRPr/>
            </a:lvl1pPr>
            <a:lvl2pPr marL="914400" lvl="1" indent="-228600" algn="l" rtl="0">
              <a:spcBef>
                <a:spcPts val="450"/>
              </a:spcBef>
              <a:spcAft>
                <a:spcPts val="0"/>
              </a:spcAft>
              <a:buSzPts val="1080"/>
              <a:buFont typeface="Century Gothic"/>
              <a:buNone/>
              <a:defRPr/>
            </a:lvl2pPr>
            <a:lvl3pPr marL="1371600" lvl="2" indent="-228600" algn="l" rtl="0">
              <a:spcBef>
                <a:spcPts val="450"/>
              </a:spcBef>
              <a:spcAft>
                <a:spcPts val="0"/>
              </a:spcAft>
              <a:buSzPts val="960"/>
              <a:buFont typeface="Century Gothic"/>
              <a:buNone/>
              <a:defRPr/>
            </a:lvl3pPr>
            <a:lvl4pPr marL="1828800" lvl="3" indent="-228600" algn="l" rtl="0">
              <a:spcBef>
                <a:spcPts val="450"/>
              </a:spcBef>
              <a:spcAft>
                <a:spcPts val="0"/>
              </a:spcAft>
              <a:buSzPts val="840"/>
              <a:buFont typeface="Century Gothic"/>
              <a:buNone/>
              <a:defRPr/>
            </a:lvl4pPr>
            <a:lvl5pPr marL="2286000" lvl="4" indent="-228600" algn="l" rtl="0">
              <a:spcBef>
                <a:spcPts val="450"/>
              </a:spcBef>
              <a:spcAft>
                <a:spcPts val="0"/>
              </a:spcAft>
              <a:buSzPts val="840"/>
              <a:buFont typeface="Century Gothic"/>
              <a:buNone/>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86" name="Google Shape;86;p15"/>
          <p:cNvSpPr txBox="1">
            <a:spLocks noGrp="1"/>
          </p:cNvSpPr>
          <p:nvPr>
            <p:ph type="body" idx="2"/>
          </p:nvPr>
        </p:nvSpPr>
        <p:spPr>
          <a:xfrm>
            <a:off x="513160" y="3225801"/>
            <a:ext cx="6400800" cy="1263600"/>
          </a:xfrm>
          <a:prstGeom prst="rect">
            <a:avLst/>
          </a:prstGeom>
          <a:noFill/>
          <a:ln>
            <a:noFill/>
          </a:ln>
        </p:spPr>
        <p:txBody>
          <a:bodyPr spcFirstLastPara="1" wrap="square" lIns="91425" tIns="45700" rIns="91425" bIns="45700" anchor="ctr" anchorCtr="0">
            <a:noAutofit/>
          </a:bodyPr>
          <a:lstStyle>
            <a:lvl1pPr marL="457200" lvl="0" indent="-228600" algn="l" rtl="0">
              <a:spcBef>
                <a:spcPts val="300"/>
              </a:spcBef>
              <a:spcAft>
                <a:spcPts val="0"/>
              </a:spcAft>
              <a:buSzPts val="1200"/>
              <a:buNone/>
              <a:defRPr sz="1500">
                <a:solidFill>
                  <a:srgbClr val="F2F2F2"/>
                </a:solidFill>
              </a:defRPr>
            </a:lvl1pPr>
            <a:lvl2pPr marL="914400" lvl="1" indent="-228600" algn="l" rtl="0">
              <a:spcBef>
                <a:spcPts val="450"/>
              </a:spcBef>
              <a:spcAft>
                <a:spcPts val="0"/>
              </a:spcAft>
              <a:buSzPts val="1080"/>
              <a:buNone/>
              <a:defRPr sz="1350">
                <a:solidFill>
                  <a:schemeClr val="lt1"/>
                </a:solidFill>
              </a:defRPr>
            </a:lvl2pPr>
            <a:lvl3pPr marL="1371600" lvl="2" indent="-228600" algn="l" rtl="0">
              <a:spcBef>
                <a:spcPts val="450"/>
              </a:spcBef>
              <a:spcAft>
                <a:spcPts val="0"/>
              </a:spcAft>
              <a:buSzPts val="960"/>
              <a:buNone/>
              <a:defRPr sz="1200">
                <a:solidFill>
                  <a:schemeClr val="lt1"/>
                </a:solidFill>
              </a:defRPr>
            </a:lvl3pPr>
            <a:lvl4pPr marL="1828800" lvl="3" indent="-228600" algn="l" rtl="0">
              <a:spcBef>
                <a:spcPts val="450"/>
              </a:spcBef>
              <a:spcAft>
                <a:spcPts val="0"/>
              </a:spcAft>
              <a:buSzPts val="840"/>
              <a:buNone/>
              <a:defRPr sz="1050">
                <a:solidFill>
                  <a:schemeClr val="lt1"/>
                </a:solidFill>
              </a:defRPr>
            </a:lvl4pPr>
            <a:lvl5pPr marL="2286000" lvl="4" indent="-228600" algn="l" rtl="0">
              <a:spcBef>
                <a:spcPts val="450"/>
              </a:spcBef>
              <a:spcAft>
                <a:spcPts val="0"/>
              </a:spcAft>
              <a:buSzPts val="840"/>
              <a:buNone/>
              <a:defRPr sz="1050">
                <a:solidFill>
                  <a:schemeClr val="lt1"/>
                </a:solidFill>
              </a:defRPr>
            </a:lvl5pPr>
            <a:lvl6pPr marL="2743200" lvl="5" indent="-228600" algn="l" rtl="0">
              <a:spcBef>
                <a:spcPts val="450"/>
              </a:spcBef>
              <a:spcAft>
                <a:spcPts val="0"/>
              </a:spcAft>
              <a:buSzPts val="840"/>
              <a:buNone/>
              <a:defRPr sz="1050">
                <a:solidFill>
                  <a:schemeClr val="lt1"/>
                </a:solidFill>
              </a:defRPr>
            </a:lvl6pPr>
            <a:lvl7pPr marL="3200400" lvl="6" indent="-228600" algn="l" rtl="0">
              <a:spcBef>
                <a:spcPts val="450"/>
              </a:spcBef>
              <a:spcAft>
                <a:spcPts val="0"/>
              </a:spcAft>
              <a:buSzPts val="840"/>
              <a:buNone/>
              <a:defRPr sz="1050">
                <a:solidFill>
                  <a:schemeClr val="lt1"/>
                </a:solidFill>
              </a:defRPr>
            </a:lvl7pPr>
            <a:lvl8pPr marL="3657600" lvl="7" indent="-228600" algn="l" rtl="0">
              <a:spcBef>
                <a:spcPts val="450"/>
              </a:spcBef>
              <a:spcAft>
                <a:spcPts val="0"/>
              </a:spcAft>
              <a:buSzPts val="840"/>
              <a:buNone/>
              <a:defRPr sz="1050">
                <a:solidFill>
                  <a:schemeClr val="lt1"/>
                </a:solidFill>
              </a:defRPr>
            </a:lvl8pPr>
            <a:lvl9pPr marL="4114800" lvl="8" indent="-228600" algn="l" rtl="0">
              <a:spcBef>
                <a:spcPts val="450"/>
              </a:spcBef>
              <a:spcAft>
                <a:spcPts val="450"/>
              </a:spcAft>
              <a:buSzPts val="840"/>
              <a:buNone/>
              <a:defRPr sz="1050">
                <a:solidFill>
                  <a:schemeClr val="lt1"/>
                </a:solidFill>
              </a:defRPr>
            </a:lvl9pPr>
          </a:lstStyle>
          <a:p>
            <a:endParaRPr/>
          </a:p>
        </p:txBody>
      </p:sp>
      <p:sp>
        <p:nvSpPr>
          <p:cNvPr id="87" name="Google Shape;87;p1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89" name="Google Shape;89;p15"/>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a:p>
        </p:txBody>
      </p:sp>
      <p:sp>
        <p:nvSpPr>
          <p:cNvPr id="90" name="Google Shape;90;p15"/>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513159" y="2571750"/>
            <a:ext cx="6400800" cy="1272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400"/>
              <a:buFont typeface="Century Gothic"/>
              <a:buNone/>
              <a:defRPr sz="24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6"/>
          <p:cNvSpPr txBox="1">
            <a:spLocks noGrp="1"/>
          </p:cNvSpPr>
          <p:nvPr>
            <p:ph type="body" idx="1"/>
          </p:nvPr>
        </p:nvSpPr>
        <p:spPr>
          <a:xfrm>
            <a:off x="513158" y="3849736"/>
            <a:ext cx="6402000" cy="645300"/>
          </a:xfrm>
          <a:prstGeom prst="rect">
            <a:avLst/>
          </a:prstGeom>
          <a:noFill/>
          <a:ln>
            <a:noFill/>
          </a:ln>
        </p:spPr>
        <p:txBody>
          <a:bodyPr spcFirstLastPara="1" wrap="square" lIns="91425" tIns="45700" rIns="91425" bIns="45700" anchor="t" anchorCtr="0">
            <a:noAutofit/>
          </a:bodyPr>
          <a:lstStyle>
            <a:lvl1pPr marL="457200" lvl="0" indent="-228600" algn="l" rtl="0">
              <a:spcBef>
                <a:spcPts val="300"/>
              </a:spcBef>
              <a:spcAft>
                <a:spcPts val="0"/>
              </a:spcAft>
              <a:buSzPts val="1200"/>
              <a:buNone/>
              <a:defRPr sz="1500">
                <a:solidFill>
                  <a:srgbClr val="D8D8D8"/>
                </a:solidFill>
              </a:defRPr>
            </a:lvl1pPr>
            <a:lvl2pPr marL="914400" lvl="1" indent="-228600" algn="l" rtl="0">
              <a:spcBef>
                <a:spcPts val="450"/>
              </a:spcBef>
              <a:spcAft>
                <a:spcPts val="0"/>
              </a:spcAft>
              <a:buSzPts val="1080"/>
              <a:buNone/>
              <a:defRPr sz="1350">
                <a:solidFill>
                  <a:schemeClr val="lt1"/>
                </a:solidFill>
              </a:defRPr>
            </a:lvl2pPr>
            <a:lvl3pPr marL="1371600" lvl="2" indent="-228600" algn="l" rtl="0">
              <a:spcBef>
                <a:spcPts val="450"/>
              </a:spcBef>
              <a:spcAft>
                <a:spcPts val="0"/>
              </a:spcAft>
              <a:buSzPts val="960"/>
              <a:buNone/>
              <a:defRPr sz="1200">
                <a:solidFill>
                  <a:schemeClr val="lt1"/>
                </a:solidFill>
              </a:defRPr>
            </a:lvl3pPr>
            <a:lvl4pPr marL="1828800" lvl="3" indent="-228600" algn="l" rtl="0">
              <a:spcBef>
                <a:spcPts val="450"/>
              </a:spcBef>
              <a:spcAft>
                <a:spcPts val="0"/>
              </a:spcAft>
              <a:buSzPts val="840"/>
              <a:buNone/>
              <a:defRPr sz="1050">
                <a:solidFill>
                  <a:schemeClr val="lt1"/>
                </a:solidFill>
              </a:defRPr>
            </a:lvl4pPr>
            <a:lvl5pPr marL="2286000" lvl="4" indent="-228600" algn="l" rtl="0">
              <a:spcBef>
                <a:spcPts val="450"/>
              </a:spcBef>
              <a:spcAft>
                <a:spcPts val="0"/>
              </a:spcAft>
              <a:buSzPts val="840"/>
              <a:buNone/>
              <a:defRPr sz="1050">
                <a:solidFill>
                  <a:schemeClr val="lt1"/>
                </a:solidFill>
              </a:defRPr>
            </a:lvl5pPr>
            <a:lvl6pPr marL="2743200" lvl="5" indent="-228600" algn="l" rtl="0">
              <a:spcBef>
                <a:spcPts val="450"/>
              </a:spcBef>
              <a:spcAft>
                <a:spcPts val="0"/>
              </a:spcAft>
              <a:buSzPts val="840"/>
              <a:buNone/>
              <a:defRPr sz="1050">
                <a:solidFill>
                  <a:schemeClr val="lt1"/>
                </a:solidFill>
              </a:defRPr>
            </a:lvl6pPr>
            <a:lvl7pPr marL="3200400" lvl="6" indent="-228600" algn="l" rtl="0">
              <a:spcBef>
                <a:spcPts val="450"/>
              </a:spcBef>
              <a:spcAft>
                <a:spcPts val="0"/>
              </a:spcAft>
              <a:buSzPts val="840"/>
              <a:buNone/>
              <a:defRPr sz="1050">
                <a:solidFill>
                  <a:schemeClr val="lt1"/>
                </a:solidFill>
              </a:defRPr>
            </a:lvl7pPr>
            <a:lvl8pPr marL="3657600" lvl="7" indent="-228600" algn="l" rtl="0">
              <a:spcBef>
                <a:spcPts val="450"/>
              </a:spcBef>
              <a:spcAft>
                <a:spcPts val="0"/>
              </a:spcAft>
              <a:buSzPts val="840"/>
              <a:buNone/>
              <a:defRPr sz="1050">
                <a:solidFill>
                  <a:schemeClr val="lt1"/>
                </a:solidFill>
              </a:defRPr>
            </a:lvl8pPr>
            <a:lvl9pPr marL="4114800" lvl="8" indent="-228600" algn="l" rtl="0">
              <a:spcBef>
                <a:spcPts val="450"/>
              </a:spcBef>
              <a:spcAft>
                <a:spcPts val="450"/>
              </a:spcAft>
              <a:buSzPts val="840"/>
              <a:buNone/>
              <a:defRPr sz="1050">
                <a:solidFill>
                  <a:schemeClr val="lt1"/>
                </a:solidFill>
              </a:defRPr>
            </a:lvl9pPr>
          </a:lstStyle>
          <a:p>
            <a:endParaRPr/>
          </a:p>
        </p:txBody>
      </p:sp>
      <p:sp>
        <p:nvSpPr>
          <p:cNvPr id="94" name="Google Shape;94;p16"/>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856060" y="514350"/>
            <a:ext cx="68580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400"/>
              <a:buFont typeface="Century Gothic"/>
              <a:buNone/>
              <a:defRPr sz="2400" b="0" cap="none">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7"/>
          <p:cNvSpPr txBox="1">
            <a:spLocks noGrp="1"/>
          </p:cNvSpPr>
          <p:nvPr>
            <p:ph type="body" idx="1"/>
          </p:nvPr>
        </p:nvSpPr>
        <p:spPr>
          <a:xfrm>
            <a:off x="513159" y="2946400"/>
            <a:ext cx="6400800" cy="7875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SzPts val="1440"/>
              <a:buNone/>
              <a:defRPr sz="1800" b="0" cap="none">
                <a:solidFill>
                  <a:schemeClr val="lt1"/>
                </a:solidFill>
              </a:defRPr>
            </a:lvl1pPr>
            <a:lvl2pPr marL="914400" lvl="1" indent="-320040" algn="l" rtl="0">
              <a:spcBef>
                <a:spcPts val="450"/>
              </a:spcBef>
              <a:spcAft>
                <a:spcPts val="0"/>
              </a:spcAft>
              <a:buSzPts val="1440"/>
              <a:buChar char="▶"/>
              <a:defRPr/>
            </a:lvl2pPr>
            <a:lvl3pPr marL="1371600" lvl="2" indent="-320039" algn="l" rtl="0">
              <a:spcBef>
                <a:spcPts val="450"/>
              </a:spcBef>
              <a:spcAft>
                <a:spcPts val="0"/>
              </a:spcAft>
              <a:buSzPts val="1440"/>
              <a:buChar char="▶"/>
              <a:defRPr/>
            </a:lvl3pPr>
            <a:lvl4pPr marL="1828800" lvl="3" indent="-320039" algn="l" rtl="0">
              <a:spcBef>
                <a:spcPts val="450"/>
              </a:spcBef>
              <a:spcAft>
                <a:spcPts val="0"/>
              </a:spcAft>
              <a:buSzPts val="1440"/>
              <a:buChar char="▶"/>
              <a:defRPr/>
            </a:lvl4pPr>
            <a:lvl5pPr marL="2286000" lvl="4" indent="-320039" algn="l" rtl="0">
              <a:spcBef>
                <a:spcPts val="450"/>
              </a:spcBef>
              <a:spcAft>
                <a:spcPts val="0"/>
              </a:spcAft>
              <a:buSzPts val="1440"/>
              <a:buChar char="▶"/>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99" name="Google Shape;99;p17"/>
          <p:cNvSpPr txBox="1">
            <a:spLocks noGrp="1"/>
          </p:cNvSpPr>
          <p:nvPr>
            <p:ph type="body" idx="2"/>
          </p:nvPr>
        </p:nvSpPr>
        <p:spPr>
          <a:xfrm>
            <a:off x="513159" y="3733800"/>
            <a:ext cx="6400800" cy="762000"/>
          </a:xfrm>
          <a:prstGeom prst="rect">
            <a:avLst/>
          </a:prstGeom>
          <a:noFill/>
          <a:ln>
            <a:noFill/>
          </a:ln>
        </p:spPr>
        <p:txBody>
          <a:bodyPr spcFirstLastPara="1" wrap="square" lIns="91425" tIns="45700" rIns="91425" bIns="45700" anchor="t" anchorCtr="0">
            <a:noAutofit/>
          </a:bodyPr>
          <a:lstStyle>
            <a:lvl1pPr marL="457200" lvl="0" indent="-228600" algn="l" rtl="0">
              <a:spcBef>
                <a:spcPts val="270"/>
              </a:spcBef>
              <a:spcAft>
                <a:spcPts val="0"/>
              </a:spcAft>
              <a:buSzPts val="1080"/>
              <a:buNone/>
              <a:defRPr sz="1350">
                <a:solidFill>
                  <a:srgbClr val="D8D8D8"/>
                </a:solidFill>
              </a:defRPr>
            </a:lvl1pPr>
            <a:lvl2pPr marL="914400" lvl="1" indent="-228600" algn="l" rtl="0">
              <a:spcBef>
                <a:spcPts val="450"/>
              </a:spcBef>
              <a:spcAft>
                <a:spcPts val="0"/>
              </a:spcAft>
              <a:buSzPts val="1080"/>
              <a:buNone/>
              <a:defRPr sz="1350">
                <a:solidFill>
                  <a:schemeClr val="lt1"/>
                </a:solidFill>
              </a:defRPr>
            </a:lvl2pPr>
            <a:lvl3pPr marL="1371600" lvl="2" indent="-228600" algn="l" rtl="0">
              <a:spcBef>
                <a:spcPts val="450"/>
              </a:spcBef>
              <a:spcAft>
                <a:spcPts val="0"/>
              </a:spcAft>
              <a:buSzPts val="960"/>
              <a:buNone/>
              <a:defRPr sz="1200">
                <a:solidFill>
                  <a:schemeClr val="lt1"/>
                </a:solidFill>
              </a:defRPr>
            </a:lvl3pPr>
            <a:lvl4pPr marL="1828800" lvl="3" indent="-228600" algn="l" rtl="0">
              <a:spcBef>
                <a:spcPts val="450"/>
              </a:spcBef>
              <a:spcAft>
                <a:spcPts val="0"/>
              </a:spcAft>
              <a:buSzPts val="840"/>
              <a:buNone/>
              <a:defRPr sz="1050">
                <a:solidFill>
                  <a:schemeClr val="lt1"/>
                </a:solidFill>
              </a:defRPr>
            </a:lvl4pPr>
            <a:lvl5pPr marL="2286000" lvl="4" indent="-228600" algn="l" rtl="0">
              <a:spcBef>
                <a:spcPts val="450"/>
              </a:spcBef>
              <a:spcAft>
                <a:spcPts val="0"/>
              </a:spcAft>
              <a:buSzPts val="840"/>
              <a:buNone/>
              <a:defRPr sz="1050">
                <a:solidFill>
                  <a:schemeClr val="lt1"/>
                </a:solidFill>
              </a:defRPr>
            </a:lvl5pPr>
            <a:lvl6pPr marL="2743200" lvl="5" indent="-228600" algn="l" rtl="0">
              <a:spcBef>
                <a:spcPts val="450"/>
              </a:spcBef>
              <a:spcAft>
                <a:spcPts val="0"/>
              </a:spcAft>
              <a:buSzPts val="840"/>
              <a:buNone/>
              <a:defRPr sz="1050">
                <a:solidFill>
                  <a:schemeClr val="lt1"/>
                </a:solidFill>
              </a:defRPr>
            </a:lvl6pPr>
            <a:lvl7pPr marL="3200400" lvl="6" indent="-228600" algn="l" rtl="0">
              <a:spcBef>
                <a:spcPts val="450"/>
              </a:spcBef>
              <a:spcAft>
                <a:spcPts val="0"/>
              </a:spcAft>
              <a:buSzPts val="840"/>
              <a:buNone/>
              <a:defRPr sz="1050">
                <a:solidFill>
                  <a:schemeClr val="lt1"/>
                </a:solidFill>
              </a:defRPr>
            </a:lvl7pPr>
            <a:lvl8pPr marL="3657600" lvl="7" indent="-228600" algn="l" rtl="0">
              <a:spcBef>
                <a:spcPts val="450"/>
              </a:spcBef>
              <a:spcAft>
                <a:spcPts val="0"/>
              </a:spcAft>
              <a:buSzPts val="840"/>
              <a:buNone/>
              <a:defRPr sz="1050">
                <a:solidFill>
                  <a:schemeClr val="lt1"/>
                </a:solidFill>
              </a:defRPr>
            </a:lvl8pPr>
            <a:lvl9pPr marL="4114800" lvl="8" indent="-228600" algn="l" rtl="0">
              <a:spcBef>
                <a:spcPts val="450"/>
              </a:spcBef>
              <a:spcAft>
                <a:spcPts val="450"/>
              </a:spcAft>
              <a:buSzPts val="840"/>
              <a:buNone/>
              <a:defRPr sz="1050">
                <a:solidFill>
                  <a:schemeClr val="lt1"/>
                </a:solidFill>
              </a:defRPr>
            </a:lvl9pPr>
          </a:lstStyle>
          <a:p>
            <a:endParaRPr/>
          </a:p>
        </p:txBody>
      </p:sp>
      <p:sp>
        <p:nvSpPr>
          <p:cNvPr id="100" name="Google Shape;100;p17"/>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7"/>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102" name="Google Shape;102;p17"/>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a:p>
        </p:txBody>
      </p:sp>
      <p:sp>
        <p:nvSpPr>
          <p:cNvPr id="103" name="Google Shape;103;p17"/>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513160" y="514350"/>
            <a:ext cx="75438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700"/>
              <a:buFont typeface="Century Gothic"/>
              <a:buNone/>
              <a:defRPr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p18"/>
          <p:cNvSpPr txBox="1">
            <a:spLocks noGrp="1"/>
          </p:cNvSpPr>
          <p:nvPr>
            <p:ph type="body" idx="1"/>
          </p:nvPr>
        </p:nvSpPr>
        <p:spPr>
          <a:xfrm>
            <a:off x="513159" y="2946401"/>
            <a:ext cx="6400800" cy="628500"/>
          </a:xfrm>
          <a:prstGeom prst="rect">
            <a:avLst/>
          </a:prstGeom>
          <a:noFill/>
          <a:ln>
            <a:noFill/>
          </a:ln>
        </p:spPr>
        <p:txBody>
          <a:bodyPr spcFirstLastPara="1" wrap="square" lIns="91425" tIns="45700" rIns="91425" bIns="45700" anchor="b" anchorCtr="0">
            <a:noAutofit/>
          </a:bodyPr>
          <a:lstStyle>
            <a:lvl1pPr marL="457200" lvl="0" indent="-228600" algn="l" rtl="0">
              <a:spcBef>
                <a:spcPts val="360"/>
              </a:spcBef>
              <a:spcAft>
                <a:spcPts val="0"/>
              </a:spcAft>
              <a:buSzPts val="1440"/>
              <a:buNone/>
              <a:defRPr sz="1800" b="0" cap="none">
                <a:solidFill>
                  <a:schemeClr val="lt1"/>
                </a:solidFill>
              </a:defRPr>
            </a:lvl1pPr>
            <a:lvl2pPr marL="914400" lvl="1" indent="-320040" algn="l" rtl="0">
              <a:spcBef>
                <a:spcPts val="450"/>
              </a:spcBef>
              <a:spcAft>
                <a:spcPts val="0"/>
              </a:spcAft>
              <a:buSzPts val="1440"/>
              <a:buChar char="▶"/>
              <a:defRPr/>
            </a:lvl2pPr>
            <a:lvl3pPr marL="1371600" lvl="2" indent="-320039" algn="l" rtl="0">
              <a:spcBef>
                <a:spcPts val="450"/>
              </a:spcBef>
              <a:spcAft>
                <a:spcPts val="0"/>
              </a:spcAft>
              <a:buSzPts val="1440"/>
              <a:buChar char="▶"/>
              <a:defRPr/>
            </a:lvl3pPr>
            <a:lvl4pPr marL="1828800" lvl="3" indent="-320039" algn="l" rtl="0">
              <a:spcBef>
                <a:spcPts val="450"/>
              </a:spcBef>
              <a:spcAft>
                <a:spcPts val="0"/>
              </a:spcAft>
              <a:buSzPts val="1440"/>
              <a:buChar char="▶"/>
              <a:defRPr/>
            </a:lvl4pPr>
            <a:lvl5pPr marL="2286000" lvl="4" indent="-320039" algn="l" rtl="0">
              <a:spcBef>
                <a:spcPts val="450"/>
              </a:spcBef>
              <a:spcAft>
                <a:spcPts val="0"/>
              </a:spcAft>
              <a:buSzPts val="1440"/>
              <a:buChar char="▶"/>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107" name="Google Shape;107;p18"/>
          <p:cNvSpPr txBox="1">
            <a:spLocks noGrp="1"/>
          </p:cNvSpPr>
          <p:nvPr>
            <p:ph type="body" idx="2"/>
          </p:nvPr>
        </p:nvSpPr>
        <p:spPr>
          <a:xfrm>
            <a:off x="513159" y="3575049"/>
            <a:ext cx="6400800" cy="920700"/>
          </a:xfrm>
          <a:prstGeom prst="rect">
            <a:avLst/>
          </a:prstGeom>
          <a:noFill/>
          <a:ln>
            <a:noFill/>
          </a:ln>
        </p:spPr>
        <p:txBody>
          <a:bodyPr spcFirstLastPara="1" wrap="square" lIns="91425" tIns="45700" rIns="91425" bIns="45700" anchor="t" anchorCtr="0">
            <a:noAutofit/>
          </a:bodyPr>
          <a:lstStyle>
            <a:lvl1pPr marL="457200" lvl="0" indent="-228600" algn="l" rtl="0">
              <a:spcBef>
                <a:spcPts val="270"/>
              </a:spcBef>
              <a:spcAft>
                <a:spcPts val="0"/>
              </a:spcAft>
              <a:buSzPts val="1080"/>
              <a:buNone/>
              <a:defRPr sz="1350">
                <a:solidFill>
                  <a:srgbClr val="F2F2F2"/>
                </a:solidFill>
              </a:defRPr>
            </a:lvl1pPr>
            <a:lvl2pPr marL="914400" lvl="1" indent="-228600" algn="l" rtl="0">
              <a:spcBef>
                <a:spcPts val="450"/>
              </a:spcBef>
              <a:spcAft>
                <a:spcPts val="0"/>
              </a:spcAft>
              <a:buSzPts val="1080"/>
              <a:buNone/>
              <a:defRPr sz="1350">
                <a:solidFill>
                  <a:schemeClr val="lt1"/>
                </a:solidFill>
              </a:defRPr>
            </a:lvl2pPr>
            <a:lvl3pPr marL="1371600" lvl="2" indent="-228600" algn="l" rtl="0">
              <a:spcBef>
                <a:spcPts val="450"/>
              </a:spcBef>
              <a:spcAft>
                <a:spcPts val="0"/>
              </a:spcAft>
              <a:buSzPts val="960"/>
              <a:buNone/>
              <a:defRPr sz="1200">
                <a:solidFill>
                  <a:schemeClr val="lt1"/>
                </a:solidFill>
              </a:defRPr>
            </a:lvl3pPr>
            <a:lvl4pPr marL="1828800" lvl="3" indent="-228600" algn="l" rtl="0">
              <a:spcBef>
                <a:spcPts val="450"/>
              </a:spcBef>
              <a:spcAft>
                <a:spcPts val="0"/>
              </a:spcAft>
              <a:buSzPts val="840"/>
              <a:buNone/>
              <a:defRPr sz="1050">
                <a:solidFill>
                  <a:schemeClr val="lt1"/>
                </a:solidFill>
              </a:defRPr>
            </a:lvl4pPr>
            <a:lvl5pPr marL="2286000" lvl="4" indent="-228600" algn="l" rtl="0">
              <a:spcBef>
                <a:spcPts val="450"/>
              </a:spcBef>
              <a:spcAft>
                <a:spcPts val="0"/>
              </a:spcAft>
              <a:buSzPts val="840"/>
              <a:buNone/>
              <a:defRPr sz="1050">
                <a:solidFill>
                  <a:schemeClr val="lt1"/>
                </a:solidFill>
              </a:defRPr>
            </a:lvl5pPr>
            <a:lvl6pPr marL="2743200" lvl="5" indent="-228600" algn="l" rtl="0">
              <a:spcBef>
                <a:spcPts val="450"/>
              </a:spcBef>
              <a:spcAft>
                <a:spcPts val="0"/>
              </a:spcAft>
              <a:buSzPts val="840"/>
              <a:buNone/>
              <a:defRPr sz="1050">
                <a:solidFill>
                  <a:schemeClr val="lt1"/>
                </a:solidFill>
              </a:defRPr>
            </a:lvl6pPr>
            <a:lvl7pPr marL="3200400" lvl="6" indent="-228600" algn="l" rtl="0">
              <a:spcBef>
                <a:spcPts val="450"/>
              </a:spcBef>
              <a:spcAft>
                <a:spcPts val="0"/>
              </a:spcAft>
              <a:buSzPts val="840"/>
              <a:buNone/>
              <a:defRPr sz="1050">
                <a:solidFill>
                  <a:schemeClr val="lt1"/>
                </a:solidFill>
              </a:defRPr>
            </a:lvl7pPr>
            <a:lvl8pPr marL="3657600" lvl="7" indent="-228600" algn="l" rtl="0">
              <a:spcBef>
                <a:spcPts val="450"/>
              </a:spcBef>
              <a:spcAft>
                <a:spcPts val="0"/>
              </a:spcAft>
              <a:buSzPts val="840"/>
              <a:buNone/>
              <a:defRPr sz="1050">
                <a:solidFill>
                  <a:schemeClr val="lt1"/>
                </a:solidFill>
              </a:defRPr>
            </a:lvl8pPr>
            <a:lvl9pPr marL="4114800" lvl="8" indent="-228600" algn="l" rtl="0">
              <a:spcBef>
                <a:spcPts val="450"/>
              </a:spcBef>
              <a:spcAft>
                <a:spcPts val="450"/>
              </a:spcAft>
              <a:buSzPts val="840"/>
              <a:buNone/>
              <a:defRPr sz="1050">
                <a:solidFill>
                  <a:schemeClr val="lt1"/>
                </a:solidFill>
              </a:defRPr>
            </a:lvl9pPr>
          </a:lstStyle>
          <a:p>
            <a:endParaRPr/>
          </a:p>
        </p:txBody>
      </p:sp>
      <p:sp>
        <p:nvSpPr>
          <p:cNvPr id="108" name="Google Shape;108;p18"/>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18"/>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Autofit/>
          </a:bodyPr>
          <a:lstStyle>
            <a:lvl1pPr lvl="0" rtl="0">
              <a:spcBef>
                <a:spcPts val="0"/>
              </a:spcBef>
              <a:spcAft>
                <a:spcPts val="0"/>
              </a:spcAft>
              <a:buSzPts val="27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19"/>
          <p:cNvSpPr txBox="1">
            <a:spLocks noGrp="1"/>
          </p:cNvSpPr>
          <p:nvPr>
            <p:ph type="body" idx="1"/>
          </p:nvPr>
        </p:nvSpPr>
        <p:spPr>
          <a:xfrm>
            <a:off x="311700" y="1152475"/>
            <a:ext cx="8520600" cy="3416400"/>
          </a:xfrm>
          <a:prstGeom prst="rect">
            <a:avLst/>
          </a:prstGeom>
        </p:spPr>
        <p:txBody>
          <a:bodyPr spcFirstLastPara="1" wrap="square" lIns="91425" tIns="45700" rIns="91425" bIns="45700" anchor="ctr" anchorCtr="0">
            <a:noAutofit/>
          </a:bodyPr>
          <a:lstStyle>
            <a:lvl1pPr marL="457200" lvl="0" indent="-304800" rtl="0">
              <a:spcBef>
                <a:spcPts val="300"/>
              </a:spcBef>
              <a:spcAft>
                <a:spcPts val="0"/>
              </a:spcAft>
              <a:buSzPts val="1200"/>
              <a:buChar char="▶"/>
              <a:defRPr/>
            </a:lvl1pPr>
            <a:lvl2pPr marL="914400" lvl="1" indent="-297180" rtl="0">
              <a:spcBef>
                <a:spcPts val="450"/>
              </a:spcBef>
              <a:spcAft>
                <a:spcPts val="0"/>
              </a:spcAft>
              <a:buSzPts val="1080"/>
              <a:buChar char="▶"/>
              <a:defRPr/>
            </a:lvl2pPr>
            <a:lvl3pPr marL="1371600" lvl="2" indent="-289560" rtl="0">
              <a:spcBef>
                <a:spcPts val="450"/>
              </a:spcBef>
              <a:spcAft>
                <a:spcPts val="0"/>
              </a:spcAft>
              <a:buSzPts val="960"/>
              <a:buChar char="▶"/>
              <a:defRPr/>
            </a:lvl3pPr>
            <a:lvl4pPr marL="1828800" lvl="3" indent="-281939" rtl="0">
              <a:spcBef>
                <a:spcPts val="450"/>
              </a:spcBef>
              <a:spcAft>
                <a:spcPts val="0"/>
              </a:spcAft>
              <a:buSzPts val="840"/>
              <a:buChar char="▶"/>
              <a:defRPr/>
            </a:lvl4pPr>
            <a:lvl5pPr marL="2286000" lvl="4" indent="-281939" rtl="0">
              <a:spcBef>
                <a:spcPts val="450"/>
              </a:spcBef>
              <a:spcAft>
                <a:spcPts val="0"/>
              </a:spcAft>
              <a:buSzPts val="840"/>
              <a:buChar char="▶"/>
              <a:defRPr/>
            </a:lvl5pPr>
            <a:lvl6pPr marL="2743200" lvl="5" indent="-281939" rtl="0">
              <a:spcBef>
                <a:spcPts val="450"/>
              </a:spcBef>
              <a:spcAft>
                <a:spcPts val="0"/>
              </a:spcAft>
              <a:buSzPts val="840"/>
              <a:buChar char="▶"/>
              <a:defRPr/>
            </a:lvl6pPr>
            <a:lvl7pPr marL="3200400" lvl="6" indent="-281939" rtl="0">
              <a:spcBef>
                <a:spcPts val="450"/>
              </a:spcBef>
              <a:spcAft>
                <a:spcPts val="0"/>
              </a:spcAft>
              <a:buSzPts val="840"/>
              <a:buChar char="▶"/>
              <a:defRPr/>
            </a:lvl7pPr>
            <a:lvl8pPr marL="3657600" lvl="7" indent="-281940" rtl="0">
              <a:spcBef>
                <a:spcPts val="450"/>
              </a:spcBef>
              <a:spcAft>
                <a:spcPts val="0"/>
              </a:spcAft>
              <a:buSzPts val="840"/>
              <a:buChar char="▶"/>
              <a:defRPr/>
            </a:lvl8pPr>
            <a:lvl9pPr marL="4114800" lvl="8" indent="-281940" rtl="0">
              <a:spcBef>
                <a:spcPts val="450"/>
              </a:spcBef>
              <a:spcAft>
                <a:spcPts val="450"/>
              </a:spcAft>
              <a:buSzPts val="840"/>
              <a:buChar char="▶"/>
              <a:defRPr/>
            </a:lvl9pPr>
          </a:lstStyle>
          <a:p>
            <a:endParaRPr/>
          </a:p>
        </p:txBody>
      </p:sp>
      <p:sp>
        <p:nvSpPr>
          <p:cNvPr id="113" name="Google Shape;113;p19"/>
          <p:cNvSpPr txBox="1">
            <a:spLocks noGrp="1"/>
          </p:cNvSpPr>
          <p:nvPr>
            <p:ph type="sldNum" idx="12"/>
          </p:nvPr>
        </p:nvSpPr>
        <p:spPr>
          <a:xfrm>
            <a:off x="8472458" y="4663217"/>
            <a:ext cx="548700" cy="393600"/>
          </a:xfrm>
          <a:prstGeom prst="rect">
            <a:avLst/>
          </a:prstGeom>
        </p:spPr>
        <p:txBody>
          <a:bodyPr spcFirstLastPara="1" wrap="square" lIns="0"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p:cSld name="Title Slide">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0"/>
          <p:cNvSpPr txBox="1">
            <a:spLocks noGrp="1"/>
          </p:cNvSpPr>
          <p:nvPr>
            <p:ph type="ctrTitle"/>
          </p:nvPr>
        </p:nvSpPr>
        <p:spPr>
          <a:xfrm>
            <a:off x="771526" y="1393031"/>
            <a:ext cx="7743900" cy="1618200"/>
          </a:xfrm>
          <a:prstGeom prst="rect">
            <a:avLst/>
          </a:prstGeom>
          <a:noFill/>
          <a:ln>
            <a:noFill/>
          </a:ln>
        </p:spPr>
        <p:txBody>
          <a:bodyPr spcFirstLastPara="1" wrap="square" lIns="68575" tIns="68575" rIns="68575" bIns="68575" anchor="b" anchorCtr="0">
            <a:noAutofit/>
          </a:bodyPr>
          <a:lstStyle>
            <a:lvl1pPr marR="0" lvl="0" algn="ctr" rtl="0">
              <a:lnSpc>
                <a:spcPct val="90000"/>
              </a:lnSpc>
              <a:spcBef>
                <a:spcPts val="0"/>
              </a:spcBef>
              <a:spcAft>
                <a:spcPts val="0"/>
              </a:spcAft>
              <a:buClr>
                <a:schemeClr val="dk1"/>
              </a:buClr>
              <a:buSzPts val="1100"/>
              <a:buFont typeface="Roboto Condensed"/>
              <a:buNone/>
              <a:defRPr sz="4500" i="0" u="none" strike="noStrike" cap="none">
                <a:solidFill>
                  <a:schemeClr val="dk1"/>
                </a:solidFill>
                <a:latin typeface="Roboto Condensed"/>
                <a:ea typeface="Roboto Condensed"/>
                <a:cs typeface="Roboto Condensed"/>
                <a:sym typeface="Roboto Condensed"/>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116" name="Google Shape;116;p20"/>
          <p:cNvSpPr txBox="1">
            <a:spLocks noGrp="1"/>
          </p:cNvSpPr>
          <p:nvPr>
            <p:ph type="subTitle" idx="1"/>
          </p:nvPr>
        </p:nvSpPr>
        <p:spPr>
          <a:xfrm>
            <a:off x="771526" y="3217141"/>
            <a:ext cx="3836100" cy="11871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800"/>
              </a:spcBef>
              <a:spcAft>
                <a:spcPts val="0"/>
              </a:spcAft>
              <a:buClr>
                <a:srgbClr val="7F7F7F"/>
              </a:buClr>
              <a:buSzPts val="1100"/>
              <a:buFont typeface="Calibri"/>
              <a:buNone/>
              <a:defRPr sz="1800" i="0" u="none" strike="noStrike" cap="none">
                <a:solidFill>
                  <a:srgbClr val="7F7F7F"/>
                </a:solidFill>
                <a:latin typeface="Calibri"/>
                <a:ea typeface="Calibri"/>
                <a:cs typeface="Calibri"/>
                <a:sym typeface="Calibri"/>
              </a:defRPr>
            </a:lvl1pPr>
            <a:lvl2pPr marR="0" lvl="1" algn="ctr" rtl="0">
              <a:lnSpc>
                <a:spcPct val="90000"/>
              </a:lnSpc>
              <a:spcBef>
                <a:spcPts val="400"/>
              </a:spcBef>
              <a:spcAft>
                <a:spcPts val="0"/>
              </a:spcAft>
              <a:buClr>
                <a:srgbClr val="7F7F7F"/>
              </a:buClr>
              <a:buSzPts val="1100"/>
              <a:buFont typeface="Arial"/>
              <a:buNone/>
              <a:defRPr sz="1500" b="0" i="0" u="none" strike="noStrike" cap="none">
                <a:solidFill>
                  <a:srgbClr val="7F7F7F"/>
                </a:solidFill>
                <a:latin typeface="Helvetica Neue"/>
                <a:ea typeface="Helvetica Neue"/>
                <a:cs typeface="Helvetica Neue"/>
                <a:sym typeface="Helvetica Neue"/>
              </a:defRPr>
            </a:lvl2pPr>
            <a:lvl3pPr marR="0" lvl="2" algn="ctr" rtl="0">
              <a:lnSpc>
                <a:spcPct val="90000"/>
              </a:lnSpc>
              <a:spcBef>
                <a:spcPts val="400"/>
              </a:spcBef>
              <a:spcAft>
                <a:spcPts val="0"/>
              </a:spcAft>
              <a:buClr>
                <a:srgbClr val="7F7F7F"/>
              </a:buClr>
              <a:buSzPts val="1100"/>
              <a:buFont typeface="Arial"/>
              <a:buNone/>
              <a:defRPr sz="1400" b="0" i="0" u="none" strike="noStrike" cap="none">
                <a:solidFill>
                  <a:srgbClr val="7F7F7F"/>
                </a:solidFill>
                <a:latin typeface="Helvetica Neue"/>
                <a:ea typeface="Helvetica Neue"/>
                <a:cs typeface="Helvetica Neue"/>
                <a:sym typeface="Helvetica Neue"/>
              </a:defRPr>
            </a:lvl3pPr>
            <a:lvl4pPr marR="0" lvl="3" algn="ctr" rtl="0">
              <a:lnSpc>
                <a:spcPct val="90000"/>
              </a:lnSpc>
              <a:spcBef>
                <a:spcPts val="400"/>
              </a:spcBef>
              <a:spcAft>
                <a:spcPts val="0"/>
              </a:spcAft>
              <a:buClr>
                <a:srgbClr val="7F7F7F"/>
              </a:buClr>
              <a:buSzPts val="1100"/>
              <a:buFont typeface="Arial"/>
              <a:buNone/>
              <a:defRPr sz="1200" b="0" i="0" u="none" strike="noStrike" cap="none">
                <a:solidFill>
                  <a:srgbClr val="7F7F7F"/>
                </a:solidFill>
                <a:latin typeface="Helvetica Neue"/>
                <a:ea typeface="Helvetica Neue"/>
                <a:cs typeface="Helvetica Neue"/>
                <a:sym typeface="Helvetica Neue"/>
              </a:defRPr>
            </a:lvl4pPr>
            <a:lvl5pPr marR="0" lvl="4" algn="ctr" rtl="0">
              <a:lnSpc>
                <a:spcPct val="90000"/>
              </a:lnSpc>
              <a:spcBef>
                <a:spcPts val="400"/>
              </a:spcBef>
              <a:spcAft>
                <a:spcPts val="0"/>
              </a:spcAft>
              <a:buClr>
                <a:srgbClr val="7F7F7F"/>
              </a:buClr>
              <a:buSzPts val="1100"/>
              <a:buFont typeface="Arial"/>
              <a:buNone/>
              <a:defRPr sz="1200" b="0" i="0" u="none" strike="noStrike" cap="none">
                <a:solidFill>
                  <a:srgbClr val="7F7F7F"/>
                </a:solidFill>
                <a:latin typeface="Helvetica Neue"/>
                <a:ea typeface="Helvetica Neue"/>
                <a:cs typeface="Helvetica Neue"/>
                <a:sym typeface="Helvetica Neue"/>
              </a:defRPr>
            </a:lvl5pPr>
            <a:lvl6pPr marR="0" lvl="5"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17" name="Google Shape;117;p20"/>
          <p:cNvSpPr txBox="1">
            <a:spLocks noGrp="1"/>
          </p:cNvSpPr>
          <p:nvPr>
            <p:ph type="dt" idx="10"/>
          </p:nvPr>
        </p:nvSpPr>
        <p:spPr>
          <a:xfrm>
            <a:off x="6988629" y="4767263"/>
            <a:ext cx="5877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p2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9" name="Google Shape;119;p20"/>
          <p:cNvSpPr txBox="1">
            <a:spLocks noGrp="1"/>
          </p:cNvSpPr>
          <p:nvPr>
            <p:ph type="sldNum" idx="12"/>
          </p:nvPr>
        </p:nvSpPr>
        <p:spPr>
          <a:xfrm>
            <a:off x="7927521" y="4767263"/>
            <a:ext cx="5877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20"/>
          <p:cNvSpPr txBox="1"/>
          <p:nvPr/>
        </p:nvSpPr>
        <p:spPr>
          <a:xfrm>
            <a:off x="5222082" y="3184988"/>
            <a:ext cx="1719600" cy="254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PRESENTED BY:</a:t>
            </a:r>
            <a:endParaRPr sz="1200" b="1" i="0" u="none" strike="noStrike" cap="none">
              <a:solidFill>
                <a:schemeClr val="dk1"/>
              </a:solidFill>
              <a:latin typeface="Calibri"/>
              <a:ea typeface="Calibri"/>
              <a:cs typeface="Calibri"/>
              <a:sym typeface="Calibri"/>
            </a:endParaRPr>
          </a:p>
        </p:txBody>
      </p:sp>
      <p:cxnSp>
        <p:nvCxnSpPr>
          <p:cNvPr id="121" name="Google Shape;121;p20"/>
          <p:cNvCxnSpPr/>
          <p:nvPr/>
        </p:nvCxnSpPr>
        <p:spPr>
          <a:xfrm>
            <a:off x="5004197" y="3217141"/>
            <a:ext cx="0" cy="1187100"/>
          </a:xfrm>
          <a:prstGeom prst="straightConnector1">
            <a:avLst/>
          </a:prstGeom>
          <a:noFill/>
          <a:ln w="19050" cap="flat" cmpd="sng">
            <a:solidFill>
              <a:schemeClr val="dk1"/>
            </a:solidFill>
            <a:prstDash val="solid"/>
            <a:miter lim="8000"/>
            <a:headEnd type="none" w="sm" len="sm"/>
            <a:tailEnd type="none" w="sm" len="sm"/>
          </a:ln>
        </p:spPr>
      </p:cxnSp>
      <p:sp>
        <p:nvSpPr>
          <p:cNvPr id="122" name="Google Shape;122;p20"/>
          <p:cNvSpPr txBox="1">
            <a:spLocks noGrp="1"/>
          </p:cNvSpPr>
          <p:nvPr>
            <p:ph type="body" idx="2"/>
          </p:nvPr>
        </p:nvSpPr>
        <p:spPr>
          <a:xfrm>
            <a:off x="5222081" y="3438909"/>
            <a:ext cx="3293400" cy="9651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100"/>
              <a:buFont typeface="Calibri"/>
              <a:buNone/>
              <a:defRPr sz="120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rgbClr val="7F7F7F"/>
              </a:buClr>
              <a:buSzPts val="1100"/>
              <a:buFont typeface="Calibri"/>
              <a:buNone/>
              <a:defRPr sz="110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400"/>
              </a:spcBef>
              <a:spcAft>
                <a:spcPts val="0"/>
              </a:spcAft>
              <a:buClr>
                <a:srgbClr val="7F7F7F"/>
              </a:buClr>
              <a:buSzPts val="1100"/>
              <a:buFont typeface="Calibri"/>
              <a:buNone/>
              <a:defRPr sz="90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400"/>
              </a:spcBef>
              <a:spcAft>
                <a:spcPts val="0"/>
              </a:spcAft>
              <a:buClr>
                <a:srgbClr val="7F7F7F"/>
              </a:buClr>
              <a:buSzPts val="1100"/>
              <a:buFont typeface="Calibri"/>
              <a:buNone/>
              <a:defRPr sz="80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400"/>
              </a:spcBef>
              <a:spcAft>
                <a:spcPts val="0"/>
              </a:spcAft>
              <a:buClr>
                <a:srgbClr val="7F7F7F"/>
              </a:buClr>
              <a:buSzPts val="1100"/>
              <a:buFont typeface="Calibri"/>
              <a:buNone/>
              <a:defRPr sz="800" i="0" u="none" strike="noStrike" cap="none">
                <a:solidFill>
                  <a:srgbClr val="7F7F7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400"/>
              <a:buFont typeface="Calibri"/>
              <a:buNone/>
              <a:defRPr sz="800" i="0" u="none" strike="noStrike" cap="none">
                <a:solidFill>
                  <a:schemeClr val="dk1"/>
                </a:solidFill>
              </a:defRPr>
            </a:lvl6pPr>
            <a:lvl7pPr marL="3200400" marR="0" lvl="6" indent="-228600" algn="l" rtl="0">
              <a:lnSpc>
                <a:spcPct val="90000"/>
              </a:lnSpc>
              <a:spcBef>
                <a:spcPts val="400"/>
              </a:spcBef>
              <a:spcAft>
                <a:spcPts val="0"/>
              </a:spcAft>
              <a:buClr>
                <a:schemeClr val="dk1"/>
              </a:buClr>
              <a:buSzPts val="1400"/>
              <a:buFont typeface="Calibri"/>
              <a:buNone/>
              <a:defRPr sz="800" i="0" u="none" strike="noStrike" cap="none">
                <a:solidFill>
                  <a:schemeClr val="dk1"/>
                </a:solidFill>
              </a:defRPr>
            </a:lvl7pPr>
            <a:lvl8pPr marL="3657600" marR="0" lvl="7" indent="-228600" algn="l" rtl="0">
              <a:lnSpc>
                <a:spcPct val="90000"/>
              </a:lnSpc>
              <a:spcBef>
                <a:spcPts val="400"/>
              </a:spcBef>
              <a:spcAft>
                <a:spcPts val="0"/>
              </a:spcAft>
              <a:buClr>
                <a:schemeClr val="dk1"/>
              </a:buClr>
              <a:buSzPts val="1400"/>
              <a:buFont typeface="Calibri"/>
              <a:buNone/>
              <a:defRPr sz="800" i="0" u="none" strike="noStrike" cap="none">
                <a:solidFill>
                  <a:schemeClr val="dk1"/>
                </a:solidFill>
              </a:defRPr>
            </a:lvl8pPr>
            <a:lvl9pPr marL="4114800" marR="0" lvl="8" indent="-228600" algn="l" rtl="0">
              <a:lnSpc>
                <a:spcPct val="90000"/>
              </a:lnSpc>
              <a:spcBef>
                <a:spcPts val="400"/>
              </a:spcBef>
              <a:spcAft>
                <a:spcPts val="0"/>
              </a:spcAft>
              <a:buClr>
                <a:schemeClr val="dk1"/>
              </a:buClr>
              <a:buSzPts val="1400"/>
              <a:buFont typeface="Calibri"/>
              <a:buNone/>
              <a:defRPr sz="800" i="0" u="none" strike="noStrike" cap="none">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Text">
  <p:cSld name="Header+Tex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91238" y="276859"/>
            <a:ext cx="8214300" cy="607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2700"/>
              <a:buFont typeface="Century Gothic"/>
              <a:buNone/>
              <a:defRPr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3"/>
          <p:cNvSpPr txBox="1">
            <a:spLocks noGrp="1"/>
          </p:cNvSpPr>
          <p:nvPr>
            <p:ph type="dt" idx="10"/>
          </p:nvPr>
        </p:nvSpPr>
        <p:spPr>
          <a:xfrm>
            <a:off x="7255057" y="4769779"/>
            <a:ext cx="991800" cy="2739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363165" y="4769786"/>
            <a:ext cx="656400" cy="2739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513159" y="169692"/>
            <a:ext cx="8245800" cy="1130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513159" y="1438644"/>
            <a:ext cx="8245800" cy="2711400"/>
          </a:xfrm>
          <a:prstGeom prst="rect">
            <a:avLst/>
          </a:prstGeom>
          <a:noFill/>
          <a:ln>
            <a:noFill/>
          </a:ln>
        </p:spPr>
        <p:txBody>
          <a:bodyPr spcFirstLastPara="1" wrap="square" lIns="91425" tIns="45700" rIns="91425" bIns="45700" anchor="ctr" anchorCtr="0">
            <a:noAutofit/>
          </a:bodyPr>
          <a:lstStyle>
            <a:lvl1pPr marL="457200" lvl="0" indent="-320040" algn="l" rtl="0">
              <a:spcBef>
                <a:spcPts val="360"/>
              </a:spcBef>
              <a:spcAft>
                <a:spcPts val="0"/>
              </a:spcAft>
              <a:buSzPts val="1440"/>
              <a:buChar char="▶"/>
              <a:defRPr/>
            </a:lvl1pPr>
            <a:lvl2pPr marL="914400" lvl="1" indent="-320040" algn="l" rtl="0">
              <a:spcBef>
                <a:spcPts val="450"/>
              </a:spcBef>
              <a:spcAft>
                <a:spcPts val="0"/>
              </a:spcAft>
              <a:buSzPts val="1440"/>
              <a:buChar char="▶"/>
              <a:defRPr/>
            </a:lvl2pPr>
            <a:lvl3pPr marL="1371600" lvl="2" indent="-320039" algn="l" rtl="0">
              <a:spcBef>
                <a:spcPts val="450"/>
              </a:spcBef>
              <a:spcAft>
                <a:spcPts val="0"/>
              </a:spcAft>
              <a:buSzPts val="1440"/>
              <a:buChar char="▶"/>
              <a:defRPr/>
            </a:lvl3pPr>
            <a:lvl4pPr marL="1828800" lvl="3" indent="-320039" algn="l" rtl="0">
              <a:spcBef>
                <a:spcPts val="450"/>
              </a:spcBef>
              <a:spcAft>
                <a:spcPts val="0"/>
              </a:spcAft>
              <a:buSzPts val="1440"/>
              <a:buChar char="▶"/>
              <a:defRPr/>
            </a:lvl4pPr>
            <a:lvl5pPr marL="2286000" lvl="4" indent="-320039" algn="l" rtl="0">
              <a:spcBef>
                <a:spcPts val="450"/>
              </a:spcBef>
              <a:spcAft>
                <a:spcPts val="0"/>
              </a:spcAft>
              <a:buSzPts val="1440"/>
              <a:buChar char="▶"/>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26" name="Google Shape;26;p4"/>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atin typeface="Century Gothic"/>
                <a:ea typeface="Century Gothic"/>
                <a:cs typeface="Century Gothic"/>
                <a:sym typeface="Century Gothic"/>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sz="750" b="0" i="0" u="none" strike="noStrike" cap="none">
                <a:solidFill>
                  <a:schemeClr val="lt1"/>
                </a:solidFill>
                <a:latin typeface="Century Gothic"/>
                <a:ea typeface="Century Gothic"/>
                <a:cs typeface="Century Gothic"/>
                <a:sym typeface="Century Gothic"/>
              </a:defRPr>
            </a:lvl1pPr>
            <a:lvl2pPr marL="0" lvl="1" indent="0" algn="l" rtl="0">
              <a:spcBef>
                <a:spcPts val="0"/>
              </a:spcBef>
              <a:buNone/>
              <a:defRPr sz="750" b="0" i="0" u="none" strike="noStrike" cap="none">
                <a:solidFill>
                  <a:schemeClr val="lt1"/>
                </a:solidFill>
                <a:latin typeface="Century Gothic"/>
                <a:ea typeface="Century Gothic"/>
                <a:cs typeface="Century Gothic"/>
                <a:sym typeface="Century Gothic"/>
              </a:defRPr>
            </a:lvl2pPr>
            <a:lvl3pPr marL="0" lvl="2" indent="0" algn="l" rtl="0">
              <a:spcBef>
                <a:spcPts val="0"/>
              </a:spcBef>
              <a:buNone/>
              <a:defRPr sz="750" b="0" i="0" u="none" strike="noStrike" cap="none">
                <a:solidFill>
                  <a:schemeClr val="lt1"/>
                </a:solidFill>
                <a:latin typeface="Century Gothic"/>
                <a:ea typeface="Century Gothic"/>
                <a:cs typeface="Century Gothic"/>
                <a:sym typeface="Century Gothic"/>
              </a:defRPr>
            </a:lvl3pPr>
            <a:lvl4pPr marL="0" lvl="3" indent="0" algn="l" rtl="0">
              <a:spcBef>
                <a:spcPts val="0"/>
              </a:spcBef>
              <a:buNone/>
              <a:defRPr sz="750" b="0" i="0" u="none" strike="noStrike" cap="none">
                <a:solidFill>
                  <a:schemeClr val="lt1"/>
                </a:solidFill>
                <a:latin typeface="Century Gothic"/>
                <a:ea typeface="Century Gothic"/>
                <a:cs typeface="Century Gothic"/>
                <a:sym typeface="Century Gothic"/>
              </a:defRPr>
            </a:lvl4pPr>
            <a:lvl5pPr marL="0" lvl="4" indent="0" algn="l" rtl="0">
              <a:spcBef>
                <a:spcPts val="0"/>
              </a:spcBef>
              <a:buNone/>
              <a:defRPr sz="750" b="0" i="0" u="none" strike="noStrike" cap="none">
                <a:solidFill>
                  <a:schemeClr val="lt1"/>
                </a:solidFill>
                <a:latin typeface="Century Gothic"/>
                <a:ea typeface="Century Gothic"/>
                <a:cs typeface="Century Gothic"/>
                <a:sym typeface="Century Gothic"/>
              </a:defRPr>
            </a:lvl5pPr>
            <a:lvl6pPr marL="0" lvl="5" indent="0" algn="l" rtl="0">
              <a:spcBef>
                <a:spcPts val="0"/>
              </a:spcBef>
              <a:buNone/>
              <a:defRPr sz="750" b="0" i="0" u="none" strike="noStrike" cap="none">
                <a:solidFill>
                  <a:schemeClr val="lt1"/>
                </a:solidFill>
                <a:latin typeface="Century Gothic"/>
                <a:ea typeface="Century Gothic"/>
                <a:cs typeface="Century Gothic"/>
                <a:sym typeface="Century Gothic"/>
              </a:defRPr>
            </a:lvl6pPr>
            <a:lvl7pPr marL="0" lvl="6" indent="0" algn="l" rtl="0">
              <a:spcBef>
                <a:spcPts val="0"/>
              </a:spcBef>
              <a:buNone/>
              <a:defRPr sz="750" b="0" i="0" u="none" strike="noStrike" cap="none">
                <a:solidFill>
                  <a:schemeClr val="lt1"/>
                </a:solidFill>
                <a:latin typeface="Century Gothic"/>
                <a:ea typeface="Century Gothic"/>
                <a:cs typeface="Century Gothic"/>
                <a:sym typeface="Century Gothic"/>
              </a:defRPr>
            </a:lvl7pPr>
            <a:lvl8pPr marL="0" lvl="7" indent="0" algn="l" rtl="0">
              <a:spcBef>
                <a:spcPts val="0"/>
              </a:spcBef>
              <a:buNone/>
              <a:defRPr sz="750" b="0" i="0" u="none" strike="noStrike" cap="none">
                <a:solidFill>
                  <a:schemeClr val="lt1"/>
                </a:solidFill>
                <a:latin typeface="Century Gothic"/>
                <a:ea typeface="Century Gothic"/>
                <a:cs typeface="Century Gothic"/>
                <a:sym typeface="Century Gothic"/>
              </a:defRPr>
            </a:lvl8pPr>
            <a:lvl9pPr marL="0" lvl="8" indent="0" algn="l" rtl="0">
              <a:spcBef>
                <a:spcPts val="0"/>
              </a:spcBef>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cxnSp>
        <p:nvCxnSpPr>
          <p:cNvPr id="31" name="Google Shape;31;p5"/>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513159" y="179071"/>
            <a:ext cx="7543800" cy="1130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513159" y="1442387"/>
            <a:ext cx="3703200" cy="2711400"/>
          </a:xfrm>
          <a:prstGeom prst="rect">
            <a:avLst/>
          </a:prstGeom>
          <a:noFill/>
          <a:ln>
            <a:noFill/>
          </a:ln>
        </p:spPr>
        <p:txBody>
          <a:bodyPr spcFirstLastPara="1" wrap="square" lIns="91425" tIns="45700" rIns="91425" bIns="45700" anchor="ctr" anchorCtr="0">
            <a:noAutofit/>
          </a:bodyPr>
          <a:lstStyle>
            <a:lvl1pPr marL="457200" lvl="0" indent="-320040" algn="l" rtl="0">
              <a:spcBef>
                <a:spcPts val="360"/>
              </a:spcBef>
              <a:spcAft>
                <a:spcPts val="0"/>
              </a:spcAft>
              <a:buSzPts val="1440"/>
              <a:buChar char="▶"/>
              <a:defRPr/>
            </a:lvl1pPr>
            <a:lvl2pPr marL="914400" lvl="1" indent="-320040" algn="l" rtl="0">
              <a:spcBef>
                <a:spcPts val="450"/>
              </a:spcBef>
              <a:spcAft>
                <a:spcPts val="0"/>
              </a:spcAft>
              <a:buSzPts val="1440"/>
              <a:buChar char="▶"/>
              <a:defRPr/>
            </a:lvl2pPr>
            <a:lvl3pPr marL="1371600" lvl="2" indent="-320039" algn="l" rtl="0">
              <a:spcBef>
                <a:spcPts val="450"/>
              </a:spcBef>
              <a:spcAft>
                <a:spcPts val="0"/>
              </a:spcAft>
              <a:buSzPts val="1440"/>
              <a:buChar char="▶"/>
              <a:defRPr/>
            </a:lvl3pPr>
            <a:lvl4pPr marL="1828800" lvl="3" indent="-320039" algn="l" rtl="0">
              <a:spcBef>
                <a:spcPts val="450"/>
              </a:spcBef>
              <a:spcAft>
                <a:spcPts val="0"/>
              </a:spcAft>
              <a:buSzPts val="1440"/>
              <a:buChar char="▶"/>
              <a:defRPr/>
            </a:lvl4pPr>
            <a:lvl5pPr marL="2286000" lvl="4" indent="-320039" algn="l" rtl="0">
              <a:spcBef>
                <a:spcPts val="450"/>
              </a:spcBef>
              <a:spcAft>
                <a:spcPts val="0"/>
              </a:spcAft>
              <a:buSzPts val="1440"/>
              <a:buChar char="▶"/>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35" name="Google Shape;35;p6"/>
          <p:cNvSpPr txBox="1">
            <a:spLocks noGrp="1"/>
          </p:cNvSpPr>
          <p:nvPr>
            <p:ph type="body" idx="2"/>
          </p:nvPr>
        </p:nvSpPr>
        <p:spPr>
          <a:xfrm>
            <a:off x="4356100" y="1442387"/>
            <a:ext cx="3700800" cy="2711400"/>
          </a:xfrm>
          <a:prstGeom prst="rect">
            <a:avLst/>
          </a:prstGeom>
          <a:noFill/>
          <a:ln>
            <a:noFill/>
          </a:ln>
        </p:spPr>
        <p:txBody>
          <a:bodyPr spcFirstLastPara="1" wrap="square" lIns="91425" tIns="45700" rIns="91425" bIns="45700" anchor="ctr" anchorCtr="0">
            <a:noAutofit/>
          </a:bodyPr>
          <a:lstStyle>
            <a:lvl1pPr marL="457200" lvl="0" indent="-320040" algn="l" rtl="0">
              <a:spcBef>
                <a:spcPts val="360"/>
              </a:spcBef>
              <a:spcAft>
                <a:spcPts val="0"/>
              </a:spcAft>
              <a:buSzPts val="1440"/>
              <a:buChar char="▶"/>
              <a:defRPr/>
            </a:lvl1pPr>
            <a:lvl2pPr marL="914400" lvl="1" indent="-320040" algn="l" rtl="0">
              <a:spcBef>
                <a:spcPts val="450"/>
              </a:spcBef>
              <a:spcAft>
                <a:spcPts val="0"/>
              </a:spcAft>
              <a:buSzPts val="1440"/>
              <a:buChar char="▶"/>
              <a:defRPr/>
            </a:lvl2pPr>
            <a:lvl3pPr marL="1371600" lvl="2" indent="-320039" algn="l" rtl="0">
              <a:spcBef>
                <a:spcPts val="450"/>
              </a:spcBef>
              <a:spcAft>
                <a:spcPts val="0"/>
              </a:spcAft>
              <a:buSzPts val="1440"/>
              <a:buChar char="▶"/>
              <a:defRPr/>
            </a:lvl3pPr>
            <a:lvl4pPr marL="1828800" lvl="3" indent="-320039" algn="l" rtl="0">
              <a:spcBef>
                <a:spcPts val="450"/>
              </a:spcBef>
              <a:spcAft>
                <a:spcPts val="0"/>
              </a:spcAft>
              <a:buSzPts val="1440"/>
              <a:buChar char="▶"/>
              <a:defRPr/>
            </a:lvl4pPr>
            <a:lvl5pPr marL="2286000" lvl="4" indent="-320039" algn="l" rtl="0">
              <a:spcBef>
                <a:spcPts val="450"/>
              </a:spcBef>
              <a:spcAft>
                <a:spcPts val="0"/>
              </a:spcAft>
              <a:buSzPts val="1440"/>
              <a:buChar char="▶"/>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36" name="Google Shape;36;p6"/>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513159" y="339961"/>
            <a:ext cx="6400800" cy="1130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700"/>
              <a:buFont typeface="Century Gothic"/>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513159" y="1784348"/>
            <a:ext cx="3703200" cy="432300"/>
          </a:xfrm>
          <a:prstGeom prst="rect">
            <a:avLst/>
          </a:prstGeom>
          <a:noFill/>
          <a:ln>
            <a:noFill/>
          </a:ln>
        </p:spPr>
        <p:txBody>
          <a:bodyPr spcFirstLastPara="1" wrap="square" lIns="91425" tIns="45700" rIns="91425" bIns="45700" anchor="b" anchorCtr="0">
            <a:noAutofit/>
          </a:bodyPr>
          <a:lstStyle>
            <a:lvl1pPr marL="457200" lvl="0" indent="-228600" algn="l" rtl="0">
              <a:spcBef>
                <a:spcPts val="420"/>
              </a:spcBef>
              <a:spcAft>
                <a:spcPts val="0"/>
              </a:spcAft>
              <a:buSzPts val="1680"/>
              <a:buNone/>
              <a:defRPr sz="2100" b="0">
                <a:solidFill>
                  <a:schemeClr val="lt1"/>
                </a:solidFill>
              </a:defRPr>
            </a:lvl1pPr>
            <a:lvl2pPr marL="914400" lvl="1" indent="-228600" algn="l" rtl="0">
              <a:spcBef>
                <a:spcPts val="450"/>
              </a:spcBef>
              <a:spcAft>
                <a:spcPts val="0"/>
              </a:spcAft>
              <a:buSzPts val="1200"/>
              <a:buNone/>
              <a:defRPr sz="1500" b="1"/>
            </a:lvl2pPr>
            <a:lvl3pPr marL="1371600" lvl="2" indent="-228600" algn="l" rtl="0">
              <a:spcBef>
                <a:spcPts val="450"/>
              </a:spcBef>
              <a:spcAft>
                <a:spcPts val="0"/>
              </a:spcAft>
              <a:buSzPts val="1080"/>
              <a:buNone/>
              <a:defRPr sz="1350" b="1"/>
            </a:lvl3pPr>
            <a:lvl4pPr marL="1828800" lvl="3" indent="-228600" algn="l" rtl="0">
              <a:spcBef>
                <a:spcPts val="450"/>
              </a:spcBef>
              <a:spcAft>
                <a:spcPts val="0"/>
              </a:spcAft>
              <a:buSzPts val="960"/>
              <a:buNone/>
              <a:defRPr sz="1200" b="1"/>
            </a:lvl4pPr>
            <a:lvl5pPr marL="2286000" lvl="4" indent="-228600" algn="l" rtl="0">
              <a:spcBef>
                <a:spcPts val="450"/>
              </a:spcBef>
              <a:spcAft>
                <a:spcPts val="0"/>
              </a:spcAft>
              <a:buSzPts val="960"/>
              <a:buNone/>
              <a:defRPr sz="1200" b="1"/>
            </a:lvl5pPr>
            <a:lvl6pPr marL="2743200" lvl="5" indent="-228600" algn="l" rtl="0">
              <a:spcBef>
                <a:spcPts val="450"/>
              </a:spcBef>
              <a:spcAft>
                <a:spcPts val="0"/>
              </a:spcAft>
              <a:buSzPts val="960"/>
              <a:buNone/>
              <a:defRPr sz="1200" b="1"/>
            </a:lvl6pPr>
            <a:lvl7pPr marL="3200400" lvl="6" indent="-228600" algn="l" rtl="0">
              <a:spcBef>
                <a:spcPts val="450"/>
              </a:spcBef>
              <a:spcAft>
                <a:spcPts val="0"/>
              </a:spcAft>
              <a:buSzPts val="960"/>
              <a:buNone/>
              <a:defRPr sz="1200" b="1"/>
            </a:lvl7pPr>
            <a:lvl8pPr marL="3657600" lvl="7" indent="-228600" algn="l" rtl="0">
              <a:spcBef>
                <a:spcPts val="450"/>
              </a:spcBef>
              <a:spcAft>
                <a:spcPts val="0"/>
              </a:spcAft>
              <a:buSzPts val="960"/>
              <a:buNone/>
              <a:defRPr sz="1200" b="1"/>
            </a:lvl8pPr>
            <a:lvl9pPr marL="4114800" lvl="8" indent="-228600" algn="l" rtl="0">
              <a:spcBef>
                <a:spcPts val="450"/>
              </a:spcBef>
              <a:spcAft>
                <a:spcPts val="450"/>
              </a:spcAft>
              <a:buSzPts val="960"/>
              <a:buNone/>
              <a:defRPr sz="1200" b="1"/>
            </a:lvl9pPr>
          </a:lstStyle>
          <a:p>
            <a:endParaRPr/>
          </a:p>
        </p:txBody>
      </p:sp>
      <p:sp>
        <p:nvSpPr>
          <p:cNvPr id="41" name="Google Shape;41;p7"/>
          <p:cNvSpPr txBox="1">
            <a:spLocks noGrp="1"/>
          </p:cNvSpPr>
          <p:nvPr>
            <p:ph type="body" idx="2"/>
          </p:nvPr>
        </p:nvSpPr>
        <p:spPr>
          <a:xfrm>
            <a:off x="513159" y="2222895"/>
            <a:ext cx="3703200" cy="2272800"/>
          </a:xfrm>
          <a:prstGeom prst="rect">
            <a:avLst/>
          </a:prstGeom>
          <a:noFill/>
          <a:ln>
            <a:noFill/>
          </a:ln>
        </p:spPr>
        <p:txBody>
          <a:bodyPr spcFirstLastPara="1" wrap="square" lIns="91425" tIns="45700" rIns="91425" bIns="45700" anchor="t" anchorCtr="0">
            <a:noAutofit/>
          </a:bodyPr>
          <a:lstStyle>
            <a:lvl1pPr marL="457200" lvl="0" indent="-320040" algn="l" rtl="0">
              <a:spcBef>
                <a:spcPts val="360"/>
              </a:spcBef>
              <a:spcAft>
                <a:spcPts val="0"/>
              </a:spcAft>
              <a:buSzPts val="1440"/>
              <a:buChar char="▶"/>
              <a:defRPr/>
            </a:lvl1pPr>
            <a:lvl2pPr marL="914400" lvl="1" indent="-320040" algn="l" rtl="0">
              <a:spcBef>
                <a:spcPts val="450"/>
              </a:spcBef>
              <a:spcAft>
                <a:spcPts val="0"/>
              </a:spcAft>
              <a:buSzPts val="1440"/>
              <a:buChar char="▶"/>
              <a:defRPr/>
            </a:lvl2pPr>
            <a:lvl3pPr marL="1371600" lvl="2" indent="-320039" algn="l" rtl="0">
              <a:spcBef>
                <a:spcPts val="450"/>
              </a:spcBef>
              <a:spcAft>
                <a:spcPts val="0"/>
              </a:spcAft>
              <a:buSzPts val="1440"/>
              <a:buChar char="▶"/>
              <a:defRPr/>
            </a:lvl3pPr>
            <a:lvl4pPr marL="1828800" lvl="3" indent="-320039" algn="l" rtl="0">
              <a:spcBef>
                <a:spcPts val="450"/>
              </a:spcBef>
              <a:spcAft>
                <a:spcPts val="0"/>
              </a:spcAft>
              <a:buSzPts val="1440"/>
              <a:buChar char="▶"/>
              <a:defRPr/>
            </a:lvl4pPr>
            <a:lvl5pPr marL="2286000" lvl="4" indent="-320039" algn="l" rtl="0">
              <a:spcBef>
                <a:spcPts val="450"/>
              </a:spcBef>
              <a:spcAft>
                <a:spcPts val="0"/>
              </a:spcAft>
              <a:buSzPts val="1440"/>
              <a:buChar char="▶"/>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42" name="Google Shape;42;p7"/>
          <p:cNvSpPr txBox="1">
            <a:spLocks noGrp="1"/>
          </p:cNvSpPr>
          <p:nvPr>
            <p:ph type="body" idx="3"/>
          </p:nvPr>
        </p:nvSpPr>
        <p:spPr>
          <a:xfrm>
            <a:off x="4354909" y="1784348"/>
            <a:ext cx="3703200" cy="432300"/>
          </a:xfrm>
          <a:prstGeom prst="rect">
            <a:avLst/>
          </a:prstGeom>
          <a:noFill/>
          <a:ln>
            <a:noFill/>
          </a:ln>
        </p:spPr>
        <p:txBody>
          <a:bodyPr spcFirstLastPara="1" wrap="square" lIns="91425" tIns="45700" rIns="91425" bIns="45700" anchor="b" anchorCtr="0">
            <a:noAutofit/>
          </a:bodyPr>
          <a:lstStyle>
            <a:lvl1pPr marL="457200" lvl="0" indent="-228600" algn="l" rtl="0">
              <a:spcBef>
                <a:spcPts val="420"/>
              </a:spcBef>
              <a:spcAft>
                <a:spcPts val="0"/>
              </a:spcAft>
              <a:buSzPts val="1680"/>
              <a:buNone/>
              <a:defRPr sz="2100" b="0">
                <a:solidFill>
                  <a:schemeClr val="lt1"/>
                </a:solidFill>
              </a:defRPr>
            </a:lvl1pPr>
            <a:lvl2pPr marL="914400" lvl="1" indent="-228600" algn="l" rtl="0">
              <a:spcBef>
                <a:spcPts val="450"/>
              </a:spcBef>
              <a:spcAft>
                <a:spcPts val="0"/>
              </a:spcAft>
              <a:buSzPts val="1200"/>
              <a:buNone/>
              <a:defRPr sz="1500" b="1"/>
            </a:lvl2pPr>
            <a:lvl3pPr marL="1371600" lvl="2" indent="-228600" algn="l" rtl="0">
              <a:spcBef>
                <a:spcPts val="450"/>
              </a:spcBef>
              <a:spcAft>
                <a:spcPts val="0"/>
              </a:spcAft>
              <a:buSzPts val="1080"/>
              <a:buNone/>
              <a:defRPr sz="1350" b="1"/>
            </a:lvl3pPr>
            <a:lvl4pPr marL="1828800" lvl="3" indent="-228600" algn="l" rtl="0">
              <a:spcBef>
                <a:spcPts val="450"/>
              </a:spcBef>
              <a:spcAft>
                <a:spcPts val="0"/>
              </a:spcAft>
              <a:buSzPts val="960"/>
              <a:buNone/>
              <a:defRPr sz="1200" b="1"/>
            </a:lvl4pPr>
            <a:lvl5pPr marL="2286000" lvl="4" indent="-228600" algn="l" rtl="0">
              <a:spcBef>
                <a:spcPts val="450"/>
              </a:spcBef>
              <a:spcAft>
                <a:spcPts val="0"/>
              </a:spcAft>
              <a:buSzPts val="960"/>
              <a:buNone/>
              <a:defRPr sz="1200" b="1"/>
            </a:lvl5pPr>
            <a:lvl6pPr marL="2743200" lvl="5" indent="-228600" algn="l" rtl="0">
              <a:spcBef>
                <a:spcPts val="450"/>
              </a:spcBef>
              <a:spcAft>
                <a:spcPts val="0"/>
              </a:spcAft>
              <a:buSzPts val="960"/>
              <a:buNone/>
              <a:defRPr sz="1200" b="1"/>
            </a:lvl6pPr>
            <a:lvl7pPr marL="3200400" lvl="6" indent="-228600" algn="l" rtl="0">
              <a:spcBef>
                <a:spcPts val="450"/>
              </a:spcBef>
              <a:spcAft>
                <a:spcPts val="0"/>
              </a:spcAft>
              <a:buSzPts val="960"/>
              <a:buNone/>
              <a:defRPr sz="1200" b="1"/>
            </a:lvl7pPr>
            <a:lvl8pPr marL="3657600" lvl="7" indent="-228600" algn="l" rtl="0">
              <a:spcBef>
                <a:spcPts val="450"/>
              </a:spcBef>
              <a:spcAft>
                <a:spcPts val="0"/>
              </a:spcAft>
              <a:buSzPts val="960"/>
              <a:buNone/>
              <a:defRPr sz="1200" b="1"/>
            </a:lvl8pPr>
            <a:lvl9pPr marL="4114800" lvl="8" indent="-228600" algn="l" rtl="0">
              <a:spcBef>
                <a:spcPts val="450"/>
              </a:spcBef>
              <a:spcAft>
                <a:spcPts val="450"/>
              </a:spcAft>
              <a:buSzPts val="960"/>
              <a:buNone/>
              <a:defRPr sz="1200" b="1"/>
            </a:lvl9pPr>
          </a:lstStyle>
          <a:p>
            <a:endParaRPr/>
          </a:p>
        </p:txBody>
      </p:sp>
      <p:sp>
        <p:nvSpPr>
          <p:cNvPr id="43" name="Google Shape;43;p7"/>
          <p:cNvSpPr txBox="1">
            <a:spLocks noGrp="1"/>
          </p:cNvSpPr>
          <p:nvPr>
            <p:ph type="body" idx="4"/>
          </p:nvPr>
        </p:nvSpPr>
        <p:spPr>
          <a:xfrm>
            <a:off x="4354909" y="2216544"/>
            <a:ext cx="3696900" cy="2272800"/>
          </a:xfrm>
          <a:prstGeom prst="rect">
            <a:avLst/>
          </a:prstGeom>
          <a:noFill/>
          <a:ln>
            <a:noFill/>
          </a:ln>
        </p:spPr>
        <p:txBody>
          <a:bodyPr spcFirstLastPara="1" wrap="square" lIns="91425" tIns="45700" rIns="91425" bIns="45700" anchor="t" anchorCtr="0">
            <a:noAutofit/>
          </a:bodyPr>
          <a:lstStyle>
            <a:lvl1pPr marL="457200" lvl="0" indent="-320040" algn="l" rtl="0">
              <a:spcBef>
                <a:spcPts val="360"/>
              </a:spcBef>
              <a:spcAft>
                <a:spcPts val="0"/>
              </a:spcAft>
              <a:buSzPts val="1440"/>
              <a:buChar char="▶"/>
              <a:defRPr/>
            </a:lvl1pPr>
            <a:lvl2pPr marL="914400" lvl="1" indent="-320040" algn="l" rtl="0">
              <a:spcBef>
                <a:spcPts val="450"/>
              </a:spcBef>
              <a:spcAft>
                <a:spcPts val="0"/>
              </a:spcAft>
              <a:buSzPts val="1440"/>
              <a:buChar char="▶"/>
              <a:defRPr/>
            </a:lvl2pPr>
            <a:lvl3pPr marL="1371600" lvl="2" indent="-320039" algn="l" rtl="0">
              <a:spcBef>
                <a:spcPts val="450"/>
              </a:spcBef>
              <a:spcAft>
                <a:spcPts val="0"/>
              </a:spcAft>
              <a:buSzPts val="1440"/>
              <a:buChar char="▶"/>
              <a:defRPr/>
            </a:lvl3pPr>
            <a:lvl4pPr marL="1828800" lvl="3" indent="-320039" algn="l" rtl="0">
              <a:spcBef>
                <a:spcPts val="450"/>
              </a:spcBef>
              <a:spcAft>
                <a:spcPts val="0"/>
              </a:spcAft>
              <a:buSzPts val="1440"/>
              <a:buChar char="▶"/>
              <a:defRPr/>
            </a:lvl4pPr>
            <a:lvl5pPr marL="2286000" lvl="4" indent="-320039" algn="l" rtl="0">
              <a:spcBef>
                <a:spcPts val="450"/>
              </a:spcBef>
              <a:spcAft>
                <a:spcPts val="0"/>
              </a:spcAft>
              <a:buSzPts val="1440"/>
              <a:buChar char="▶"/>
              <a:defRPr/>
            </a:lvl5pPr>
            <a:lvl6pPr marL="2743200" lvl="5" indent="-320039" algn="l" rtl="0">
              <a:spcBef>
                <a:spcPts val="450"/>
              </a:spcBef>
              <a:spcAft>
                <a:spcPts val="0"/>
              </a:spcAft>
              <a:buSzPts val="1440"/>
              <a:buChar char="▶"/>
              <a:defRPr/>
            </a:lvl6pPr>
            <a:lvl7pPr marL="3200400" lvl="6" indent="-320039" algn="l" rtl="0">
              <a:spcBef>
                <a:spcPts val="450"/>
              </a:spcBef>
              <a:spcAft>
                <a:spcPts val="0"/>
              </a:spcAft>
              <a:buSzPts val="1440"/>
              <a:buChar char="▶"/>
              <a:defRPr/>
            </a:lvl7pPr>
            <a:lvl8pPr marL="3657600" lvl="7" indent="-320040" algn="l" rtl="0">
              <a:spcBef>
                <a:spcPts val="450"/>
              </a:spcBef>
              <a:spcAft>
                <a:spcPts val="0"/>
              </a:spcAft>
              <a:buSzPts val="1440"/>
              <a:buChar char="▶"/>
              <a:defRPr/>
            </a:lvl8pPr>
            <a:lvl9pPr marL="4114800" lvl="8" indent="-320040" algn="l" rtl="0">
              <a:spcBef>
                <a:spcPts val="450"/>
              </a:spcBef>
              <a:spcAft>
                <a:spcPts val="450"/>
              </a:spcAft>
              <a:buSzPts val="1440"/>
              <a:buChar char="▶"/>
              <a:defRPr/>
            </a:lvl9pPr>
          </a:lstStyle>
          <a:p>
            <a:endParaRPr/>
          </a:p>
        </p:txBody>
      </p:sp>
      <p:sp>
        <p:nvSpPr>
          <p:cNvPr id="44" name="Google Shape;44;p7"/>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8"/>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9"/>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3"/>
        <p:cNvGrpSpPr/>
        <p:nvPr/>
      </p:nvGrpSpPr>
      <p:grpSpPr>
        <a:xfrm>
          <a:off x="0" y="0"/>
          <a:ext cx="0" cy="0"/>
          <a:chOff x="0" y="0"/>
          <a:chExt cx="0" cy="0"/>
        </a:xfrm>
      </p:grpSpPr>
      <p:sp>
        <p:nvSpPr>
          <p:cNvPr id="54" name="Google Shape;54;p10"/>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0"/>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
        <p:nvSpPr>
          <p:cNvPr id="56" name="Google Shape;56;p10"/>
          <p:cNvSpPr/>
          <p:nvPr/>
        </p:nvSpPr>
        <p:spPr>
          <a:xfrm>
            <a:off x="0" y="0"/>
            <a:ext cx="9144000" cy="469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513160" y="1012191"/>
            <a:ext cx="3753900" cy="3407400"/>
          </a:xfrm>
          <a:prstGeom prst="rect">
            <a:avLst/>
          </a:prstGeom>
          <a:noFill/>
          <a:ln>
            <a:noFill/>
          </a:ln>
        </p:spPr>
        <p:txBody>
          <a:bodyPr spcFirstLastPara="1" wrap="square" lIns="91425" tIns="45700" rIns="91425" bIns="45700" anchor="t" anchorCtr="0">
            <a:noAutofit/>
          </a:bodyPr>
          <a:lstStyle>
            <a:lvl1pPr marL="457200" lvl="0" indent="-228600" algn="l" rtl="0">
              <a:spcBef>
                <a:spcPts val="300"/>
              </a:spcBef>
              <a:spcAft>
                <a:spcPts val="0"/>
              </a:spcAft>
              <a:buSzPts val="1200"/>
              <a:buNone/>
              <a:defRPr sz="1500">
                <a:solidFill>
                  <a:srgbClr val="262626"/>
                </a:solidFill>
              </a:defRPr>
            </a:lvl1pPr>
            <a:lvl2pPr marL="914400" lvl="1" indent="-228600" algn="l" rtl="0">
              <a:spcBef>
                <a:spcPts val="450"/>
              </a:spcBef>
              <a:spcAft>
                <a:spcPts val="0"/>
              </a:spcAft>
              <a:buSzPts val="1080"/>
              <a:buNone/>
              <a:defRPr sz="1350">
                <a:solidFill>
                  <a:schemeClr val="lt1"/>
                </a:solidFill>
              </a:defRPr>
            </a:lvl2pPr>
            <a:lvl3pPr marL="1371600" lvl="2" indent="-228600" algn="l" rtl="0">
              <a:spcBef>
                <a:spcPts val="450"/>
              </a:spcBef>
              <a:spcAft>
                <a:spcPts val="0"/>
              </a:spcAft>
              <a:buSzPts val="960"/>
              <a:buNone/>
              <a:defRPr sz="1200">
                <a:solidFill>
                  <a:schemeClr val="lt1"/>
                </a:solidFill>
              </a:defRPr>
            </a:lvl3pPr>
            <a:lvl4pPr marL="1828800" lvl="3" indent="-228600" algn="l" rtl="0">
              <a:spcBef>
                <a:spcPts val="450"/>
              </a:spcBef>
              <a:spcAft>
                <a:spcPts val="0"/>
              </a:spcAft>
              <a:buSzPts val="840"/>
              <a:buNone/>
              <a:defRPr sz="1050">
                <a:solidFill>
                  <a:schemeClr val="lt1"/>
                </a:solidFill>
              </a:defRPr>
            </a:lvl4pPr>
            <a:lvl5pPr marL="2286000" lvl="4" indent="-228600" algn="l" rtl="0">
              <a:spcBef>
                <a:spcPts val="450"/>
              </a:spcBef>
              <a:spcAft>
                <a:spcPts val="0"/>
              </a:spcAft>
              <a:buSzPts val="840"/>
              <a:buNone/>
              <a:defRPr sz="1050">
                <a:solidFill>
                  <a:schemeClr val="lt1"/>
                </a:solidFill>
              </a:defRPr>
            </a:lvl5pPr>
            <a:lvl6pPr marL="2743200" lvl="5" indent="-228600" algn="l" rtl="0">
              <a:spcBef>
                <a:spcPts val="450"/>
              </a:spcBef>
              <a:spcAft>
                <a:spcPts val="0"/>
              </a:spcAft>
              <a:buSzPts val="840"/>
              <a:buNone/>
              <a:defRPr sz="1050">
                <a:solidFill>
                  <a:schemeClr val="lt1"/>
                </a:solidFill>
              </a:defRPr>
            </a:lvl6pPr>
            <a:lvl7pPr marL="3200400" lvl="6" indent="-228600" algn="l" rtl="0">
              <a:spcBef>
                <a:spcPts val="450"/>
              </a:spcBef>
              <a:spcAft>
                <a:spcPts val="0"/>
              </a:spcAft>
              <a:buSzPts val="840"/>
              <a:buNone/>
              <a:defRPr sz="1050">
                <a:solidFill>
                  <a:schemeClr val="lt1"/>
                </a:solidFill>
              </a:defRPr>
            </a:lvl7pPr>
            <a:lvl8pPr marL="3657600" lvl="7" indent="-228600" algn="l" rtl="0">
              <a:spcBef>
                <a:spcPts val="450"/>
              </a:spcBef>
              <a:spcAft>
                <a:spcPts val="0"/>
              </a:spcAft>
              <a:buSzPts val="840"/>
              <a:buNone/>
              <a:defRPr sz="1050">
                <a:solidFill>
                  <a:schemeClr val="lt1"/>
                </a:solidFill>
              </a:defRPr>
            </a:lvl8pPr>
            <a:lvl9pPr marL="4114800" lvl="8" indent="-228600" algn="l" rtl="0">
              <a:spcBef>
                <a:spcPts val="450"/>
              </a:spcBef>
              <a:spcAft>
                <a:spcPts val="450"/>
              </a:spcAft>
              <a:buSzPts val="840"/>
              <a:buNone/>
              <a:defRPr sz="1050">
                <a:solidFill>
                  <a:schemeClr val="lt1"/>
                </a:solidFill>
              </a:defRPr>
            </a:lvl9pPr>
          </a:lstStyle>
          <a:p>
            <a:endParaRPr/>
          </a:p>
        </p:txBody>
      </p:sp>
      <p:sp>
        <p:nvSpPr>
          <p:cNvPr id="58" name="Google Shape;58;p10"/>
          <p:cNvSpPr txBox="1">
            <a:spLocks noGrp="1"/>
          </p:cNvSpPr>
          <p:nvPr>
            <p:ph type="body" idx="2"/>
          </p:nvPr>
        </p:nvSpPr>
        <p:spPr>
          <a:xfrm>
            <a:off x="4828580" y="1012190"/>
            <a:ext cx="3753900" cy="3407400"/>
          </a:xfrm>
          <a:prstGeom prst="rect">
            <a:avLst/>
          </a:prstGeom>
          <a:noFill/>
          <a:ln>
            <a:noFill/>
          </a:ln>
        </p:spPr>
        <p:txBody>
          <a:bodyPr spcFirstLastPara="1" wrap="square" lIns="91425" tIns="45700" rIns="91425" bIns="45700" anchor="t" anchorCtr="0">
            <a:noAutofit/>
          </a:bodyPr>
          <a:lstStyle>
            <a:lvl1pPr marL="457200" lvl="0" indent="-228600" algn="l" rtl="0">
              <a:spcBef>
                <a:spcPts val="300"/>
              </a:spcBef>
              <a:spcAft>
                <a:spcPts val="0"/>
              </a:spcAft>
              <a:buSzPts val="1200"/>
              <a:buNone/>
              <a:defRPr sz="1500">
                <a:solidFill>
                  <a:srgbClr val="262626"/>
                </a:solidFill>
              </a:defRPr>
            </a:lvl1pPr>
            <a:lvl2pPr marL="914400" lvl="1" indent="-228600" algn="l" rtl="0">
              <a:spcBef>
                <a:spcPts val="450"/>
              </a:spcBef>
              <a:spcAft>
                <a:spcPts val="0"/>
              </a:spcAft>
              <a:buSzPts val="1080"/>
              <a:buNone/>
              <a:defRPr sz="1350">
                <a:solidFill>
                  <a:schemeClr val="lt1"/>
                </a:solidFill>
              </a:defRPr>
            </a:lvl2pPr>
            <a:lvl3pPr marL="1371600" lvl="2" indent="-228600" algn="l" rtl="0">
              <a:spcBef>
                <a:spcPts val="450"/>
              </a:spcBef>
              <a:spcAft>
                <a:spcPts val="0"/>
              </a:spcAft>
              <a:buSzPts val="960"/>
              <a:buNone/>
              <a:defRPr sz="1200">
                <a:solidFill>
                  <a:schemeClr val="lt1"/>
                </a:solidFill>
              </a:defRPr>
            </a:lvl3pPr>
            <a:lvl4pPr marL="1828800" lvl="3" indent="-228600" algn="l" rtl="0">
              <a:spcBef>
                <a:spcPts val="450"/>
              </a:spcBef>
              <a:spcAft>
                <a:spcPts val="0"/>
              </a:spcAft>
              <a:buSzPts val="840"/>
              <a:buNone/>
              <a:defRPr sz="1050">
                <a:solidFill>
                  <a:schemeClr val="lt1"/>
                </a:solidFill>
              </a:defRPr>
            </a:lvl4pPr>
            <a:lvl5pPr marL="2286000" lvl="4" indent="-228600" algn="l" rtl="0">
              <a:spcBef>
                <a:spcPts val="450"/>
              </a:spcBef>
              <a:spcAft>
                <a:spcPts val="0"/>
              </a:spcAft>
              <a:buSzPts val="840"/>
              <a:buNone/>
              <a:defRPr sz="1050">
                <a:solidFill>
                  <a:schemeClr val="lt1"/>
                </a:solidFill>
              </a:defRPr>
            </a:lvl5pPr>
            <a:lvl6pPr marL="2743200" lvl="5" indent="-228600" algn="l" rtl="0">
              <a:spcBef>
                <a:spcPts val="450"/>
              </a:spcBef>
              <a:spcAft>
                <a:spcPts val="0"/>
              </a:spcAft>
              <a:buSzPts val="840"/>
              <a:buNone/>
              <a:defRPr sz="1050">
                <a:solidFill>
                  <a:schemeClr val="lt1"/>
                </a:solidFill>
              </a:defRPr>
            </a:lvl6pPr>
            <a:lvl7pPr marL="3200400" lvl="6" indent="-228600" algn="l" rtl="0">
              <a:spcBef>
                <a:spcPts val="450"/>
              </a:spcBef>
              <a:spcAft>
                <a:spcPts val="0"/>
              </a:spcAft>
              <a:buSzPts val="840"/>
              <a:buNone/>
              <a:defRPr sz="1050">
                <a:solidFill>
                  <a:schemeClr val="lt1"/>
                </a:solidFill>
              </a:defRPr>
            </a:lvl7pPr>
            <a:lvl8pPr marL="3657600" lvl="7" indent="-228600" algn="l" rtl="0">
              <a:spcBef>
                <a:spcPts val="450"/>
              </a:spcBef>
              <a:spcAft>
                <a:spcPts val="0"/>
              </a:spcAft>
              <a:buSzPts val="840"/>
              <a:buNone/>
              <a:defRPr sz="1050">
                <a:solidFill>
                  <a:schemeClr val="lt1"/>
                </a:solidFill>
              </a:defRPr>
            </a:lvl8pPr>
            <a:lvl9pPr marL="4114800" lvl="8" indent="-228600" algn="l" rtl="0">
              <a:spcBef>
                <a:spcPts val="450"/>
              </a:spcBef>
              <a:spcAft>
                <a:spcPts val="450"/>
              </a:spcAft>
              <a:buSzPts val="840"/>
              <a:buNone/>
              <a:defRPr sz="1050">
                <a:solidFill>
                  <a:schemeClr val="lt1"/>
                </a:solidFill>
              </a:defRPr>
            </a:lvl9pPr>
          </a:lstStyle>
          <a:p>
            <a:endParaRPr/>
          </a:p>
        </p:txBody>
      </p:sp>
      <p:sp>
        <p:nvSpPr>
          <p:cNvPr id="59" name="Google Shape;59;p10"/>
          <p:cNvSpPr txBox="1">
            <a:spLocks noGrp="1"/>
          </p:cNvSpPr>
          <p:nvPr>
            <p:ph type="title"/>
          </p:nvPr>
        </p:nvSpPr>
        <p:spPr>
          <a:xfrm>
            <a:off x="513160" y="243842"/>
            <a:ext cx="8069400" cy="6723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1800"/>
              <a:buFont typeface="Century Gothic"/>
              <a:buNone/>
              <a:defRPr sz="1800" b="1" i="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7" name="Google Shape;7;p1"/>
          <p:cNvSpPr txBox="1">
            <a:spLocks noGrp="1"/>
          </p:cNvSpPr>
          <p:nvPr>
            <p:ph type="body" idx="1"/>
          </p:nvPr>
        </p:nvSpPr>
        <p:spPr>
          <a:xfrm>
            <a:off x="513159" y="1786523"/>
            <a:ext cx="6400800" cy="2711400"/>
          </a:xfrm>
          <a:prstGeom prst="rect">
            <a:avLst/>
          </a:prstGeom>
          <a:noFill/>
          <a:ln>
            <a:noFill/>
          </a:ln>
        </p:spPr>
        <p:txBody>
          <a:bodyPr spcFirstLastPara="1" wrap="square" lIns="91425" tIns="45700" rIns="91425" bIns="45700" anchor="ctr" anchorCtr="0">
            <a:noAutofit/>
          </a:bodyPr>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F2F2F2"/>
                </a:solidFill>
                <a:latin typeface="Century Gothic"/>
                <a:ea typeface="Century Gothic"/>
                <a:cs typeface="Century Gothic"/>
                <a:sym typeface="Century Gothic"/>
              </a:defRPr>
            </a:lvl1pPr>
            <a:lvl2pPr marL="914400" marR="0" lvl="1" indent="-297180" algn="l" rtl="0">
              <a:spcBef>
                <a:spcPts val="450"/>
              </a:spcBef>
              <a:spcAft>
                <a:spcPts val="0"/>
              </a:spcAft>
              <a:buClr>
                <a:schemeClr val="lt1"/>
              </a:buClr>
              <a:buSzPts val="1080"/>
              <a:buFont typeface="Noto Sans Symbols"/>
              <a:buChar char="▶"/>
              <a:defRPr sz="1350" b="0" i="0" u="none" strike="noStrike" cap="none">
                <a:solidFill>
                  <a:srgbClr val="F2F2F2"/>
                </a:solidFill>
                <a:latin typeface="Century Gothic"/>
                <a:ea typeface="Century Gothic"/>
                <a:cs typeface="Century Gothic"/>
                <a:sym typeface="Century Gothic"/>
              </a:defRPr>
            </a:lvl2pPr>
            <a:lvl3pPr marL="1371600" marR="0" lvl="2" indent="-289560" algn="l" rtl="0">
              <a:spcBef>
                <a:spcPts val="450"/>
              </a:spcBef>
              <a:spcAft>
                <a:spcPts val="0"/>
              </a:spcAft>
              <a:buClr>
                <a:schemeClr val="lt1"/>
              </a:buClr>
              <a:buSzPts val="960"/>
              <a:buFont typeface="Noto Sans Symbols"/>
              <a:buChar char="▶"/>
              <a:defRPr sz="1200" b="0" i="0" u="none" strike="noStrike" cap="none">
                <a:solidFill>
                  <a:srgbClr val="F2F2F2"/>
                </a:solidFill>
                <a:latin typeface="Century Gothic"/>
                <a:ea typeface="Century Gothic"/>
                <a:cs typeface="Century Gothic"/>
                <a:sym typeface="Century Gothic"/>
              </a:defRPr>
            </a:lvl3pPr>
            <a:lvl4pPr marL="1828800" marR="0" lvl="3" indent="-281939" algn="l" rtl="0">
              <a:spcBef>
                <a:spcPts val="450"/>
              </a:spcBef>
              <a:spcAft>
                <a:spcPts val="0"/>
              </a:spcAft>
              <a:buClr>
                <a:schemeClr val="lt1"/>
              </a:buClr>
              <a:buSzPts val="840"/>
              <a:buFont typeface="Noto Sans Symbols"/>
              <a:buChar char="▶"/>
              <a:defRPr sz="1050" b="0" i="0" u="none" strike="noStrike" cap="none">
                <a:solidFill>
                  <a:srgbClr val="F2F2F2"/>
                </a:solidFill>
                <a:latin typeface="Century Gothic"/>
                <a:ea typeface="Century Gothic"/>
                <a:cs typeface="Century Gothic"/>
                <a:sym typeface="Century Gothic"/>
              </a:defRPr>
            </a:lvl4pPr>
            <a:lvl5pPr marL="2286000" marR="0" lvl="4" indent="-281939" algn="l" rtl="0">
              <a:spcBef>
                <a:spcPts val="450"/>
              </a:spcBef>
              <a:spcAft>
                <a:spcPts val="0"/>
              </a:spcAft>
              <a:buClr>
                <a:schemeClr val="lt1"/>
              </a:buClr>
              <a:buSzPts val="840"/>
              <a:buFont typeface="Noto Sans Symbols"/>
              <a:buChar char="▶"/>
              <a:defRPr sz="1050" b="0" i="0" u="none" strike="noStrike" cap="none">
                <a:solidFill>
                  <a:srgbClr val="F2F2F2"/>
                </a:solidFill>
                <a:latin typeface="Century Gothic"/>
                <a:ea typeface="Century Gothic"/>
                <a:cs typeface="Century Gothic"/>
                <a:sym typeface="Century Gothic"/>
              </a:defRPr>
            </a:lvl5pPr>
            <a:lvl6pPr marL="2743200" marR="0" lvl="5" indent="-281939" algn="l" rtl="0">
              <a:spcBef>
                <a:spcPts val="450"/>
              </a:spcBef>
              <a:spcAft>
                <a:spcPts val="0"/>
              </a:spcAft>
              <a:buClr>
                <a:schemeClr val="lt1"/>
              </a:buClr>
              <a:buSzPts val="840"/>
              <a:buFont typeface="Noto Sans Symbols"/>
              <a:buChar char="▶"/>
              <a:defRPr sz="1050" b="0" i="0" u="none" strike="noStrike" cap="none">
                <a:solidFill>
                  <a:srgbClr val="0F486F"/>
                </a:solidFill>
                <a:latin typeface="Century Gothic"/>
                <a:ea typeface="Century Gothic"/>
                <a:cs typeface="Century Gothic"/>
                <a:sym typeface="Century Gothic"/>
              </a:defRPr>
            </a:lvl6pPr>
            <a:lvl7pPr marL="3200400" marR="0" lvl="6" indent="-281939" algn="l" rtl="0">
              <a:spcBef>
                <a:spcPts val="450"/>
              </a:spcBef>
              <a:spcAft>
                <a:spcPts val="0"/>
              </a:spcAft>
              <a:buClr>
                <a:schemeClr val="lt1"/>
              </a:buClr>
              <a:buSzPts val="840"/>
              <a:buFont typeface="Noto Sans Symbols"/>
              <a:buChar char="▶"/>
              <a:defRPr sz="1050" b="0" i="0" u="none" strike="noStrike" cap="none">
                <a:solidFill>
                  <a:srgbClr val="0F486F"/>
                </a:solidFill>
                <a:latin typeface="Century Gothic"/>
                <a:ea typeface="Century Gothic"/>
                <a:cs typeface="Century Gothic"/>
                <a:sym typeface="Century Gothic"/>
              </a:defRPr>
            </a:lvl7pPr>
            <a:lvl8pPr marL="3657600" marR="0" lvl="7" indent="-281940" algn="l" rtl="0">
              <a:spcBef>
                <a:spcPts val="450"/>
              </a:spcBef>
              <a:spcAft>
                <a:spcPts val="0"/>
              </a:spcAft>
              <a:buClr>
                <a:schemeClr val="lt1"/>
              </a:buClr>
              <a:buSzPts val="840"/>
              <a:buFont typeface="Noto Sans Symbols"/>
              <a:buChar char="▶"/>
              <a:defRPr sz="1050" b="0" i="0" u="none" strike="noStrike" cap="none">
                <a:solidFill>
                  <a:srgbClr val="0F486F"/>
                </a:solidFill>
                <a:latin typeface="Century Gothic"/>
                <a:ea typeface="Century Gothic"/>
                <a:cs typeface="Century Gothic"/>
                <a:sym typeface="Century Gothic"/>
              </a:defRPr>
            </a:lvl8pPr>
            <a:lvl9pPr marL="4114800" marR="0" lvl="8" indent="-281940" algn="l" rtl="0">
              <a:spcBef>
                <a:spcPts val="450"/>
              </a:spcBef>
              <a:spcAft>
                <a:spcPts val="450"/>
              </a:spcAft>
              <a:buClr>
                <a:schemeClr val="lt1"/>
              </a:buClr>
              <a:buSzPts val="840"/>
              <a:buFont typeface="Noto Sans Symbols"/>
              <a:buChar char="▶"/>
              <a:defRPr sz="1050" b="0" i="0" u="none" strike="noStrike" cap="none">
                <a:solidFill>
                  <a:srgbClr val="0F486F"/>
                </a:solidFill>
                <a:latin typeface="Century Gothic"/>
                <a:ea typeface="Century Gothic"/>
                <a:cs typeface="Century Gothic"/>
                <a:sym typeface="Century Gothic"/>
              </a:defRPr>
            </a:lvl9pPr>
          </a:lstStyle>
          <a:p>
            <a:endParaRPr/>
          </a:p>
        </p:txBody>
      </p:sp>
      <p:pic>
        <p:nvPicPr>
          <p:cNvPr id="8" name="Google Shape;8;p1"/>
          <p:cNvPicPr preferRelativeResize="0"/>
          <p:nvPr/>
        </p:nvPicPr>
        <p:blipFill rotWithShape="1">
          <a:blip r:embed="rId22">
            <a:alphaModFix/>
          </a:blip>
          <a:srcRect/>
          <a:stretch/>
        </p:blipFill>
        <p:spPr>
          <a:xfrm>
            <a:off x="657550" y="4816592"/>
            <a:ext cx="637788" cy="310640"/>
          </a:xfrm>
          <a:prstGeom prst="rect">
            <a:avLst/>
          </a:prstGeom>
          <a:noFill/>
          <a:ln>
            <a:noFill/>
          </a:ln>
        </p:spPr>
      </p:pic>
      <p:pic>
        <p:nvPicPr>
          <p:cNvPr id="9" name="Google Shape;9;p1"/>
          <p:cNvPicPr preferRelativeResize="0"/>
          <p:nvPr/>
        </p:nvPicPr>
        <p:blipFill rotWithShape="1">
          <a:blip r:embed="rId23">
            <a:alphaModFix/>
          </a:blip>
          <a:srcRect/>
          <a:stretch/>
        </p:blipFill>
        <p:spPr>
          <a:xfrm>
            <a:off x="58031" y="4821592"/>
            <a:ext cx="584058" cy="300640"/>
          </a:xfrm>
          <a:prstGeom prst="rect">
            <a:avLst/>
          </a:prstGeom>
          <a:noFill/>
          <a:ln>
            <a:noFill/>
          </a:ln>
        </p:spPr>
      </p:pic>
      <p:sp>
        <p:nvSpPr>
          <p:cNvPr id="10" name="Google Shape;10;p1"/>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marR="0" lvl="0" algn="r" rtl="0">
              <a:spcBef>
                <a:spcPts val="0"/>
              </a:spcBef>
              <a:spcAft>
                <a:spcPts val="0"/>
              </a:spcAft>
              <a:buSzPts val="1400"/>
              <a:buNone/>
              <a:defRPr sz="75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1" name="Google Shape;11;p1"/>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rtl="0">
              <a:spcBef>
                <a:spcPts val="0"/>
              </a:spcBef>
              <a:buNone/>
              <a:defRPr sz="750" b="0" i="0" u="none" strike="noStrike" cap="none">
                <a:solidFill>
                  <a:schemeClr val="lt1"/>
                </a:solidFill>
                <a:latin typeface="Century Gothic"/>
                <a:ea typeface="Century Gothic"/>
                <a:cs typeface="Century Gothic"/>
                <a:sym typeface="Century Gothic"/>
              </a:defRPr>
            </a:lvl1pPr>
            <a:lvl2pPr marL="0" marR="0" lvl="1" indent="0" algn="l" rtl="0">
              <a:spcBef>
                <a:spcPts val="0"/>
              </a:spcBef>
              <a:buNone/>
              <a:defRPr sz="750" b="0" i="0" u="none" strike="noStrike" cap="none">
                <a:solidFill>
                  <a:schemeClr val="lt1"/>
                </a:solidFill>
                <a:latin typeface="Century Gothic"/>
                <a:ea typeface="Century Gothic"/>
                <a:cs typeface="Century Gothic"/>
                <a:sym typeface="Century Gothic"/>
              </a:defRPr>
            </a:lvl2pPr>
            <a:lvl3pPr marL="0" marR="0" lvl="2" indent="0" algn="l" rtl="0">
              <a:spcBef>
                <a:spcPts val="0"/>
              </a:spcBef>
              <a:buNone/>
              <a:defRPr sz="750" b="0" i="0" u="none" strike="noStrike" cap="none">
                <a:solidFill>
                  <a:schemeClr val="lt1"/>
                </a:solidFill>
                <a:latin typeface="Century Gothic"/>
                <a:ea typeface="Century Gothic"/>
                <a:cs typeface="Century Gothic"/>
                <a:sym typeface="Century Gothic"/>
              </a:defRPr>
            </a:lvl3pPr>
            <a:lvl4pPr marL="0" marR="0" lvl="3" indent="0" algn="l" rtl="0">
              <a:spcBef>
                <a:spcPts val="0"/>
              </a:spcBef>
              <a:buNone/>
              <a:defRPr sz="750" b="0" i="0" u="none" strike="noStrike" cap="none">
                <a:solidFill>
                  <a:schemeClr val="lt1"/>
                </a:solidFill>
                <a:latin typeface="Century Gothic"/>
                <a:ea typeface="Century Gothic"/>
                <a:cs typeface="Century Gothic"/>
                <a:sym typeface="Century Gothic"/>
              </a:defRPr>
            </a:lvl4pPr>
            <a:lvl5pPr marL="0" marR="0" lvl="4" indent="0" algn="l" rtl="0">
              <a:spcBef>
                <a:spcPts val="0"/>
              </a:spcBef>
              <a:buNone/>
              <a:defRPr sz="750" b="0" i="0" u="none" strike="noStrike" cap="none">
                <a:solidFill>
                  <a:schemeClr val="lt1"/>
                </a:solidFill>
                <a:latin typeface="Century Gothic"/>
                <a:ea typeface="Century Gothic"/>
                <a:cs typeface="Century Gothic"/>
                <a:sym typeface="Century Gothic"/>
              </a:defRPr>
            </a:lvl5pPr>
            <a:lvl6pPr marL="0" marR="0" lvl="5" indent="0" algn="l" rtl="0">
              <a:spcBef>
                <a:spcPts val="0"/>
              </a:spcBef>
              <a:buNone/>
              <a:defRPr sz="750" b="0" i="0" u="none" strike="noStrike" cap="none">
                <a:solidFill>
                  <a:schemeClr val="lt1"/>
                </a:solidFill>
                <a:latin typeface="Century Gothic"/>
                <a:ea typeface="Century Gothic"/>
                <a:cs typeface="Century Gothic"/>
                <a:sym typeface="Century Gothic"/>
              </a:defRPr>
            </a:lvl6pPr>
            <a:lvl7pPr marL="0" marR="0" lvl="6" indent="0" algn="l" rtl="0">
              <a:spcBef>
                <a:spcPts val="0"/>
              </a:spcBef>
              <a:buNone/>
              <a:defRPr sz="750" b="0" i="0" u="none" strike="noStrike" cap="none">
                <a:solidFill>
                  <a:schemeClr val="lt1"/>
                </a:solidFill>
                <a:latin typeface="Century Gothic"/>
                <a:ea typeface="Century Gothic"/>
                <a:cs typeface="Century Gothic"/>
                <a:sym typeface="Century Gothic"/>
              </a:defRPr>
            </a:lvl7pPr>
            <a:lvl8pPr marL="0" marR="0" lvl="7" indent="0" algn="l" rtl="0">
              <a:spcBef>
                <a:spcPts val="0"/>
              </a:spcBef>
              <a:buNone/>
              <a:defRPr sz="750" b="0" i="0" u="none" strike="noStrike" cap="none">
                <a:solidFill>
                  <a:schemeClr val="lt1"/>
                </a:solidFill>
                <a:latin typeface="Century Gothic"/>
                <a:ea typeface="Century Gothic"/>
                <a:cs typeface="Century Gothic"/>
                <a:sym typeface="Century Gothic"/>
              </a:defRPr>
            </a:lvl8pPr>
            <a:lvl9pPr marL="0" marR="0" lvl="8" indent="0" algn="l" rtl="0">
              <a:spcBef>
                <a:spcPts val="0"/>
              </a:spcBef>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
              <a:t>‹#›</a:t>
            </a:fld>
            <a:endParaRPr/>
          </a:p>
        </p:txBody>
      </p:sp>
      <p:cxnSp>
        <p:nvCxnSpPr>
          <p:cNvPr id="12" name="Google Shape;12;p1"/>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arlie@tacc.utexas.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slindsey@tacc.utexas.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tacc.utexas.edu/-/new-control-strategy-helps-reap-maximum-power-from-wind-farm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acc.utexas.edu/-/tacc-lamont-doherty-observatory-of-columbia-university-host-one-of-the-largest-earth-sciences-data-collections-in-the-country"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ctrTitle"/>
          </p:nvPr>
        </p:nvSpPr>
        <p:spPr>
          <a:xfrm>
            <a:off x="2086800" y="1604725"/>
            <a:ext cx="4972200" cy="98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600"/>
              <a:buFont typeface="Century Gothic"/>
              <a:buNone/>
            </a:pPr>
            <a:r>
              <a:rPr lang="en"/>
              <a:t>Welcome to TACC</a:t>
            </a:r>
            <a:endParaRPr sz="3600" b="1" i="0" u="none" strike="noStrike" cap="none">
              <a:solidFill>
                <a:schemeClr val="lt1"/>
              </a:solidFill>
              <a:latin typeface="Century Gothic"/>
              <a:ea typeface="Century Gothic"/>
              <a:cs typeface="Century Gothic"/>
              <a:sym typeface="Century Gothic"/>
            </a:endParaRPr>
          </a:p>
        </p:txBody>
      </p:sp>
      <p:sp>
        <p:nvSpPr>
          <p:cNvPr id="128" name="Google Shape;128;p21"/>
          <p:cNvSpPr txBox="1">
            <a:spLocks noGrp="1"/>
          </p:cNvSpPr>
          <p:nvPr>
            <p:ph type="subTitle" idx="1"/>
          </p:nvPr>
        </p:nvSpPr>
        <p:spPr>
          <a:xfrm>
            <a:off x="1102450" y="3003051"/>
            <a:ext cx="6974700" cy="1589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260"/>
              <a:buFont typeface="Noto Sans Symbols"/>
              <a:buNone/>
            </a:pPr>
            <a:r>
              <a:rPr lang="en"/>
              <a:t>Charlie Dey</a:t>
            </a:r>
            <a:endParaRPr/>
          </a:p>
          <a:p>
            <a:pPr marL="0" marR="0" lvl="0" indent="0" algn="ctr" rtl="0">
              <a:spcBef>
                <a:spcPts val="0"/>
              </a:spcBef>
              <a:spcAft>
                <a:spcPts val="0"/>
              </a:spcAft>
              <a:buClr>
                <a:schemeClr val="lt1"/>
              </a:buClr>
              <a:buSzPts val="1260"/>
              <a:buFont typeface="Noto Sans Symbols"/>
              <a:buNone/>
            </a:pPr>
            <a:r>
              <a:rPr lang="en" u="sng">
                <a:solidFill>
                  <a:schemeClr val="hlink"/>
                </a:solidFill>
                <a:hlinkClick r:id="rId3"/>
              </a:rPr>
              <a:t>charlie@tacc.utexas.edu</a:t>
            </a:r>
            <a:endParaRPr/>
          </a:p>
          <a:p>
            <a:pPr marL="0" marR="0" lvl="0" indent="0" algn="ctr" rtl="0">
              <a:spcBef>
                <a:spcPts val="0"/>
              </a:spcBef>
              <a:spcAft>
                <a:spcPts val="0"/>
              </a:spcAft>
              <a:buClr>
                <a:schemeClr val="lt1"/>
              </a:buClr>
              <a:buSzPts val="1260"/>
              <a:buFont typeface="Noto Sans Symbols"/>
              <a:buNone/>
            </a:pPr>
            <a:endParaRPr/>
          </a:p>
          <a:p>
            <a:pPr marL="0" marR="0" lvl="0" indent="0" algn="ctr" rtl="0">
              <a:spcBef>
                <a:spcPts val="0"/>
              </a:spcBef>
              <a:spcAft>
                <a:spcPts val="0"/>
              </a:spcAft>
              <a:buClr>
                <a:schemeClr val="lt1"/>
              </a:buClr>
              <a:buSzPts val="1260"/>
              <a:buFont typeface="Noto Sans Symbols"/>
              <a:buNone/>
            </a:pPr>
            <a:r>
              <a:rPr lang="en"/>
              <a:t>Susan Lindsey</a:t>
            </a:r>
            <a:br>
              <a:rPr lang="en"/>
            </a:br>
            <a:r>
              <a:rPr lang="en" u="sng">
                <a:solidFill>
                  <a:schemeClr val="hlink"/>
                </a:solidFill>
                <a:hlinkClick r:id="rId4"/>
              </a:rPr>
              <a:t>slindsey@tacc.utexas.edu</a:t>
            </a:r>
            <a:br>
              <a:rPr lang="en"/>
            </a:br>
            <a:endParaRPr/>
          </a:p>
          <a:p>
            <a:pPr marL="0" marR="0" lvl="0" indent="0" algn="ctr" rtl="0">
              <a:spcBef>
                <a:spcPts val="0"/>
              </a:spcBef>
              <a:spcAft>
                <a:spcPts val="0"/>
              </a:spcAft>
              <a:buClr>
                <a:schemeClr val="lt1"/>
              </a:buClr>
              <a:buSzPts val="1260"/>
              <a:buFont typeface="Noto Sans Symbols"/>
              <a:buNone/>
            </a:pPr>
            <a:endParaRPr/>
          </a:p>
          <a:p>
            <a:pPr marL="0" marR="0" lvl="0" indent="0" algn="ctr" rtl="0">
              <a:spcBef>
                <a:spcPts val="0"/>
              </a:spcBef>
              <a:spcAft>
                <a:spcPts val="0"/>
              </a:spcAft>
              <a:buClr>
                <a:schemeClr val="lt1"/>
              </a:buClr>
              <a:buSzPts val="1260"/>
              <a:buFont typeface="Noto Sans Symbols"/>
              <a:buNone/>
            </a:pPr>
            <a:br>
              <a:rPr lang="en"/>
            </a:br>
            <a:endParaRPr/>
          </a:p>
          <a:p>
            <a:pPr marL="0" marR="0" lvl="0" indent="0" algn="ctr" rtl="0">
              <a:spcBef>
                <a:spcPts val="0"/>
              </a:spcBef>
              <a:spcAft>
                <a:spcPts val="0"/>
              </a:spcAft>
              <a:buClr>
                <a:schemeClr val="lt1"/>
              </a:buClr>
              <a:buSzPts val="1260"/>
              <a:buFont typeface="Noto Sans Symbols"/>
              <a:buNone/>
            </a:pPr>
            <a:endParaRPr/>
          </a:p>
          <a:p>
            <a:pPr marL="0" marR="0" lvl="0" indent="0" algn="ctr" rtl="0">
              <a:spcBef>
                <a:spcPts val="0"/>
              </a:spcBef>
              <a:spcAft>
                <a:spcPts val="0"/>
              </a:spcAft>
              <a:buClr>
                <a:schemeClr val="lt1"/>
              </a:buClr>
              <a:buSzPts val="1260"/>
              <a:buFont typeface="Noto Sans Symbols"/>
              <a:buNone/>
            </a:pPr>
            <a:endParaRPr/>
          </a:p>
        </p:txBody>
      </p:sp>
      <p:sp>
        <p:nvSpPr>
          <p:cNvPr id="129" name="Google Shape;129;p21"/>
          <p:cNvSpPr txBox="1">
            <a:spLocks noGrp="1"/>
          </p:cNvSpPr>
          <p:nvPr>
            <p:ph type="sldNum" idx="12"/>
          </p:nvPr>
        </p:nvSpPr>
        <p:spPr>
          <a:xfrm>
            <a:off x="8714232" y="4904137"/>
            <a:ext cx="305400" cy="13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latin typeface="Century Gothic"/>
                <a:ea typeface="Century Gothic"/>
                <a:cs typeface="Century Gothic"/>
                <a:sym typeface="Century Gothic"/>
              </a:rPr>
              <a:t>1</a:t>
            </a:fld>
            <a:endParaRPr sz="750">
              <a:solidFill>
                <a:schemeClr val="l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171450" y="664525"/>
            <a:ext cx="7829400" cy="458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1800"/>
              <a:buFont typeface="Century Gothic"/>
              <a:buNone/>
            </a:pPr>
            <a:r>
              <a:rPr lang="en" sz="1800"/>
              <a:t>REAPING POWER FROM WIND FARMS</a:t>
            </a:r>
            <a:endParaRPr/>
          </a:p>
        </p:txBody>
      </p:sp>
      <p:sp>
        <p:nvSpPr>
          <p:cNvPr id="238" name="Google Shape;238;p33"/>
          <p:cNvSpPr txBox="1">
            <a:spLocks noGrp="1"/>
          </p:cNvSpPr>
          <p:nvPr>
            <p:ph type="body" idx="1"/>
          </p:nvPr>
        </p:nvSpPr>
        <p:spPr>
          <a:xfrm>
            <a:off x="5257800" y="3010508"/>
            <a:ext cx="3200400" cy="400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840"/>
              <a:buNone/>
            </a:pPr>
            <a:r>
              <a:rPr lang="en" sz="1050" i="1">
                <a:solidFill>
                  <a:srgbClr val="FFFF00"/>
                </a:solidFill>
              </a:rPr>
              <a:t>“TACC...give[s] us a competitive advantage…”</a:t>
            </a:r>
            <a:endParaRPr/>
          </a:p>
          <a:p>
            <a:pPr marL="0" lvl="0" indent="0" algn="l" rtl="0">
              <a:spcBef>
                <a:spcPts val="660"/>
              </a:spcBef>
              <a:spcAft>
                <a:spcPts val="0"/>
              </a:spcAft>
              <a:buSzPts val="840"/>
              <a:buNone/>
            </a:pPr>
            <a:endParaRPr sz="1050" i="1">
              <a:solidFill>
                <a:srgbClr val="FFFF00"/>
              </a:solidFill>
            </a:endParaRPr>
          </a:p>
          <a:p>
            <a:pPr marL="0" lvl="0" indent="0" algn="l" rtl="0">
              <a:spcBef>
                <a:spcPts val="660"/>
              </a:spcBef>
              <a:spcAft>
                <a:spcPts val="0"/>
              </a:spcAft>
              <a:buSzPts val="840"/>
              <a:buNone/>
            </a:pPr>
            <a:r>
              <a:rPr lang="en" sz="1050">
                <a:solidFill>
                  <a:srgbClr val="FFFF00"/>
                </a:solidFill>
              </a:rPr>
              <a:t>      Graphic from Wind Energy, 2017.</a:t>
            </a:r>
            <a:endParaRPr/>
          </a:p>
        </p:txBody>
      </p:sp>
      <p:sp>
        <p:nvSpPr>
          <p:cNvPr id="239" name="Google Shape;239;p33"/>
          <p:cNvSpPr txBox="1"/>
          <p:nvPr/>
        </p:nvSpPr>
        <p:spPr>
          <a:xfrm>
            <a:off x="400050" y="1138758"/>
            <a:ext cx="7372200" cy="32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500" b="0" i="0" u="none" strike="noStrike" cap="none">
                <a:solidFill>
                  <a:schemeClr val="lt1"/>
                </a:solidFill>
                <a:latin typeface="Century Gothic"/>
                <a:ea typeface="Century Gothic"/>
                <a:cs typeface="Century Gothic"/>
                <a:sym typeface="Century Gothic"/>
              </a:rPr>
              <a:t>Multi-Scale Model of Wind Turbines</a:t>
            </a:r>
            <a:endParaRPr/>
          </a:p>
        </p:txBody>
      </p:sp>
      <p:sp>
        <p:nvSpPr>
          <p:cNvPr id="240" name="Google Shape;240;p33"/>
          <p:cNvSpPr txBox="1"/>
          <p:nvPr/>
        </p:nvSpPr>
        <p:spPr>
          <a:xfrm>
            <a:off x="250248" y="2000250"/>
            <a:ext cx="4743600" cy="1889400"/>
          </a:xfrm>
          <a:prstGeom prst="rect">
            <a:avLst/>
          </a:prstGeom>
          <a:noFill/>
          <a:ln>
            <a:noFill/>
          </a:ln>
        </p:spPr>
        <p:txBody>
          <a:bodyPr spcFirstLastPara="1" wrap="square" lIns="68575" tIns="34275" rIns="68575" bIns="34275" anchor="t" anchorCtr="0">
            <a:noAutofit/>
          </a:bodyPr>
          <a:lstStyle/>
          <a:p>
            <a:pPr marL="342900" marR="0" lvl="0" indent="-342900" algn="l" rtl="0">
              <a:spcBef>
                <a:spcPts val="0"/>
              </a:spcBef>
              <a:spcAft>
                <a:spcPts val="0"/>
              </a:spcAft>
              <a:buClr>
                <a:schemeClr val="lt1"/>
              </a:buClr>
              <a:buSzPts val="1350"/>
              <a:buFont typeface="Century Gothic"/>
              <a:buChar char="•"/>
            </a:pPr>
            <a:r>
              <a:rPr lang="en" sz="1350" b="0" u="none">
                <a:solidFill>
                  <a:schemeClr val="lt1"/>
                </a:solidFill>
                <a:latin typeface="Century Gothic"/>
                <a:ea typeface="Century Gothic"/>
                <a:cs typeface="Century Gothic"/>
                <a:sym typeface="Century Gothic"/>
              </a:rPr>
              <a:t>Optimized control algorithm improves design choices</a:t>
            </a:r>
            <a:endParaRPr/>
          </a:p>
          <a:p>
            <a:pPr marL="342900" marR="0" lvl="0" indent="-342900" algn="l" rtl="0">
              <a:spcBef>
                <a:spcPts val="270"/>
              </a:spcBef>
              <a:spcAft>
                <a:spcPts val="0"/>
              </a:spcAft>
              <a:buClr>
                <a:schemeClr val="lt1"/>
              </a:buClr>
              <a:buSzPts val="1350"/>
              <a:buFont typeface="Century Gothic"/>
              <a:buChar char="•"/>
            </a:pPr>
            <a:r>
              <a:rPr lang="en" sz="1350" b="0" u="none">
                <a:solidFill>
                  <a:schemeClr val="lt1"/>
                </a:solidFill>
                <a:latin typeface="Century Gothic"/>
                <a:ea typeface="Century Gothic"/>
                <a:cs typeface="Century Gothic"/>
                <a:sym typeface="Century Gothic"/>
              </a:rPr>
              <a:t>New high-res models add nacelle and tower effects</a:t>
            </a:r>
            <a:endParaRPr/>
          </a:p>
          <a:p>
            <a:pPr marL="342900" marR="0" lvl="0" indent="-342900" algn="l" rtl="0">
              <a:spcBef>
                <a:spcPts val="270"/>
              </a:spcBef>
              <a:spcAft>
                <a:spcPts val="0"/>
              </a:spcAft>
              <a:buClr>
                <a:schemeClr val="lt1"/>
              </a:buClr>
              <a:buSzPts val="1350"/>
              <a:buFont typeface="Century Gothic"/>
              <a:buChar char="•"/>
            </a:pPr>
            <a:r>
              <a:rPr lang="en" sz="1350" b="0" u="none">
                <a:solidFill>
                  <a:schemeClr val="lt1"/>
                </a:solidFill>
                <a:latin typeface="Century Gothic"/>
                <a:ea typeface="Century Gothic"/>
                <a:cs typeface="Century Gothic"/>
                <a:sym typeface="Century Gothic"/>
              </a:rPr>
              <a:t>Blind comparisons to wind tunnel data demonstrate dramatic improvements in accuracy</a:t>
            </a:r>
            <a:endParaRPr/>
          </a:p>
          <a:p>
            <a:pPr marL="342900" marR="0" lvl="0" indent="-342900" algn="l" rtl="0">
              <a:spcBef>
                <a:spcPts val="270"/>
              </a:spcBef>
              <a:spcAft>
                <a:spcPts val="0"/>
              </a:spcAft>
              <a:buClr>
                <a:schemeClr val="lt1"/>
              </a:buClr>
              <a:buSzPts val="1350"/>
              <a:buFont typeface="Century Gothic"/>
              <a:buChar char="•"/>
            </a:pPr>
            <a:r>
              <a:rPr lang="en" sz="1350" b="0" u="none">
                <a:solidFill>
                  <a:schemeClr val="lt1"/>
                </a:solidFill>
                <a:latin typeface="Century Gothic"/>
                <a:ea typeface="Century Gothic"/>
                <a:cs typeface="Century Gothic"/>
                <a:sym typeface="Century Gothic"/>
              </a:rPr>
              <a:t>Potential to increase power by 6-7% ($600m/yr nationwide)</a:t>
            </a:r>
            <a:endParaRPr/>
          </a:p>
        </p:txBody>
      </p:sp>
      <p:sp>
        <p:nvSpPr>
          <p:cNvPr id="241" name="Google Shape;241;p33"/>
          <p:cNvSpPr txBox="1"/>
          <p:nvPr/>
        </p:nvSpPr>
        <p:spPr>
          <a:xfrm>
            <a:off x="5372100" y="3870500"/>
            <a:ext cx="3829200" cy="749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FFFF00"/>
              </a:buClr>
              <a:buSzPts val="900"/>
              <a:buFont typeface="Century Gothic"/>
              <a:buNone/>
            </a:pPr>
            <a:r>
              <a:rPr lang="en" sz="900" b="0" u="none">
                <a:solidFill>
                  <a:srgbClr val="FFFF00"/>
                </a:solidFill>
                <a:latin typeface="Century Gothic"/>
                <a:ea typeface="Century Gothic"/>
                <a:cs typeface="Century Gothic"/>
                <a:sym typeface="Century Gothic"/>
              </a:rPr>
              <a:t>Christian Santoni, Kenneth Carrasquillo, </a:t>
            </a:r>
            <a:endParaRPr/>
          </a:p>
          <a:p>
            <a:pPr marL="0" marR="0" lvl="0" indent="0" algn="l" rtl="0">
              <a:spcBef>
                <a:spcPts val="180"/>
              </a:spcBef>
              <a:spcAft>
                <a:spcPts val="0"/>
              </a:spcAft>
              <a:buClr>
                <a:srgbClr val="FFFF00"/>
              </a:buClr>
              <a:buSzPts val="900"/>
              <a:buFont typeface="Century Gothic"/>
              <a:buNone/>
            </a:pPr>
            <a:r>
              <a:rPr lang="en" sz="900" b="0" u="none">
                <a:solidFill>
                  <a:srgbClr val="FFFF00"/>
                </a:solidFill>
                <a:latin typeface="Century Gothic"/>
                <a:ea typeface="Century Gothic"/>
                <a:cs typeface="Century Gothic"/>
                <a:sym typeface="Century Gothic"/>
              </a:rPr>
              <a:t>  Isnardo Arenas‐Navarro, and Stefano Leonardi</a:t>
            </a:r>
            <a:endParaRPr sz="900" b="0" u="none">
              <a:solidFill>
                <a:srgbClr val="FFFF00"/>
              </a:solidFill>
              <a:latin typeface="Century Gothic"/>
              <a:ea typeface="Century Gothic"/>
              <a:cs typeface="Century Gothic"/>
              <a:sym typeface="Century Gothic"/>
            </a:endParaRPr>
          </a:p>
          <a:p>
            <a:pPr marL="0" marR="0" lvl="0" indent="0" algn="l" rtl="0">
              <a:spcBef>
                <a:spcPts val="180"/>
              </a:spcBef>
              <a:spcAft>
                <a:spcPts val="0"/>
              </a:spcAft>
              <a:buClr>
                <a:schemeClr val="dk1"/>
              </a:buClr>
              <a:buSzPts val="900"/>
              <a:buFont typeface="Century Gothic"/>
              <a:buNone/>
            </a:pPr>
            <a:endParaRPr sz="900" b="0" u="none">
              <a:solidFill>
                <a:srgbClr val="FFFF00"/>
              </a:solidFill>
              <a:latin typeface="Century Gothic"/>
              <a:ea typeface="Century Gothic"/>
              <a:cs typeface="Century Gothic"/>
              <a:sym typeface="Century Gothic"/>
            </a:endParaRPr>
          </a:p>
          <a:p>
            <a:pPr marL="0" marR="0" lvl="0" indent="0" algn="l" rtl="0">
              <a:spcBef>
                <a:spcPts val="180"/>
              </a:spcBef>
              <a:spcAft>
                <a:spcPts val="0"/>
              </a:spcAft>
              <a:buClr>
                <a:srgbClr val="FFFF00"/>
              </a:buClr>
              <a:buSzPts val="900"/>
              <a:buFont typeface="Century Gothic"/>
              <a:buNone/>
            </a:pPr>
            <a:r>
              <a:rPr lang="en" sz="900" b="0" u="none">
                <a:solidFill>
                  <a:srgbClr val="FFFF00"/>
                </a:solidFill>
                <a:latin typeface="Century Gothic"/>
                <a:ea typeface="Century Gothic"/>
                <a:cs typeface="Century Gothic"/>
                <a:sym typeface="Century Gothic"/>
              </a:rPr>
              <a:t>   UT Dallas, US/European collaboration (UTRC, NSF-PIRE 1243482)</a:t>
            </a:r>
            <a:endParaRPr/>
          </a:p>
        </p:txBody>
      </p:sp>
      <p:grpSp>
        <p:nvGrpSpPr>
          <p:cNvPr id="242" name="Google Shape;242;p33"/>
          <p:cNvGrpSpPr/>
          <p:nvPr/>
        </p:nvGrpSpPr>
        <p:grpSpPr>
          <a:xfrm>
            <a:off x="4933305" y="-71260"/>
            <a:ext cx="4004550" cy="2743200"/>
            <a:chOff x="6705600" y="1752601"/>
            <a:chExt cx="5339400" cy="3657600"/>
          </a:xfrm>
        </p:grpSpPr>
        <p:sp>
          <p:nvSpPr>
            <p:cNvPr id="243" name="Google Shape;243;p33"/>
            <p:cNvSpPr/>
            <p:nvPr/>
          </p:nvSpPr>
          <p:spPr>
            <a:xfrm>
              <a:off x="6705600" y="1752601"/>
              <a:ext cx="5339400" cy="36576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013">
                <a:solidFill>
                  <a:srgbClr val="000000"/>
                </a:solidFill>
                <a:latin typeface="Century Gothic"/>
                <a:ea typeface="Century Gothic"/>
                <a:cs typeface="Century Gothic"/>
                <a:sym typeface="Century Gothic"/>
              </a:endParaRPr>
            </a:p>
          </p:txBody>
        </p:sp>
        <p:pic>
          <p:nvPicPr>
            <p:cNvPr id="244" name="Google Shape;244;p33"/>
            <p:cNvPicPr preferRelativeResize="0"/>
            <p:nvPr/>
          </p:nvPicPr>
          <p:blipFill rotWithShape="1">
            <a:blip r:embed="rId3">
              <a:alphaModFix/>
            </a:blip>
            <a:srcRect/>
            <a:stretch/>
          </p:blipFill>
          <p:spPr>
            <a:xfrm>
              <a:off x="6762614" y="1832364"/>
              <a:ext cx="5225251" cy="3498076"/>
            </a:xfrm>
            <a:prstGeom prst="rect">
              <a:avLst/>
            </a:prstGeom>
            <a:noFill/>
            <a:ln>
              <a:noFill/>
            </a:ln>
          </p:spPr>
        </p:pic>
      </p:grpSp>
      <p:sp>
        <p:nvSpPr>
          <p:cNvPr id="245" name="Google Shape;245;p33"/>
          <p:cNvSpPr txBox="1"/>
          <p:nvPr/>
        </p:nvSpPr>
        <p:spPr>
          <a:xfrm>
            <a:off x="114300" y="4303556"/>
            <a:ext cx="12843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u="sng">
                <a:solidFill>
                  <a:schemeClr val="hlink"/>
                </a:solidFill>
                <a:latin typeface="Century Gothic"/>
                <a:ea typeface="Century Gothic"/>
                <a:cs typeface="Century Gothic"/>
                <a:sym typeface="Century Gothic"/>
                <a:hlinkClick r:id="rId4"/>
              </a:rPr>
              <a:t>TACC Press Release</a:t>
            </a:r>
            <a:endParaRPr sz="900">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6"/>
          <p:cNvSpPr txBox="1">
            <a:spLocks noGrp="1"/>
          </p:cNvSpPr>
          <p:nvPr>
            <p:ph type="title"/>
          </p:nvPr>
        </p:nvSpPr>
        <p:spPr>
          <a:xfrm>
            <a:off x="171450" y="664525"/>
            <a:ext cx="5316000" cy="458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1620"/>
              <a:buFont typeface="Century Gothic"/>
              <a:buNone/>
            </a:pPr>
            <a:r>
              <a:rPr lang="en" sz="1620"/>
              <a:t>MASSIVE DATA SET WORTHY OF ROSS ICE SHELF ITSELF</a:t>
            </a:r>
            <a:endParaRPr/>
          </a:p>
        </p:txBody>
      </p:sp>
      <p:sp>
        <p:nvSpPr>
          <p:cNvPr id="280" name="Google Shape;280;p36"/>
          <p:cNvSpPr txBox="1">
            <a:spLocks noGrp="1"/>
          </p:cNvSpPr>
          <p:nvPr>
            <p:ph type="body" idx="1"/>
          </p:nvPr>
        </p:nvSpPr>
        <p:spPr>
          <a:xfrm>
            <a:off x="5600700" y="3181378"/>
            <a:ext cx="3375900" cy="4002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840"/>
              <a:buNone/>
            </a:pPr>
            <a:r>
              <a:rPr lang="en" sz="1050" i="1">
                <a:solidFill>
                  <a:srgbClr val="FFFF00"/>
                </a:solidFill>
              </a:rPr>
              <a:t>“...partnership...with TACC shows [it’s] possible to manage…this level of data in a cost-effective, user-friendly and easily accessible manner…”</a:t>
            </a:r>
            <a:endParaRPr/>
          </a:p>
          <a:p>
            <a:pPr marL="0" lvl="0" indent="0" algn="l" rtl="0">
              <a:lnSpc>
                <a:spcPct val="80000"/>
              </a:lnSpc>
              <a:spcBef>
                <a:spcPts val="660"/>
              </a:spcBef>
              <a:spcAft>
                <a:spcPts val="0"/>
              </a:spcAft>
              <a:buSzPts val="840"/>
              <a:buNone/>
            </a:pPr>
            <a:endParaRPr sz="1050" i="1">
              <a:solidFill>
                <a:srgbClr val="FFFF00"/>
              </a:solidFill>
            </a:endParaRPr>
          </a:p>
          <a:p>
            <a:pPr marL="0" lvl="0" indent="0" algn="l" rtl="0">
              <a:lnSpc>
                <a:spcPct val="80000"/>
              </a:lnSpc>
              <a:spcBef>
                <a:spcPts val="660"/>
              </a:spcBef>
              <a:spcAft>
                <a:spcPts val="0"/>
              </a:spcAft>
              <a:buSzPts val="840"/>
              <a:buNone/>
            </a:pPr>
            <a:r>
              <a:rPr lang="en" sz="1050">
                <a:solidFill>
                  <a:srgbClr val="FFFF00"/>
                </a:solidFill>
              </a:rPr>
              <a:t>      Image courtesy Oceanwide Expeditions.</a:t>
            </a:r>
            <a:endParaRPr/>
          </a:p>
        </p:txBody>
      </p:sp>
      <p:sp>
        <p:nvSpPr>
          <p:cNvPr id="281" name="Google Shape;281;p36"/>
          <p:cNvSpPr txBox="1"/>
          <p:nvPr/>
        </p:nvSpPr>
        <p:spPr>
          <a:xfrm>
            <a:off x="400050" y="1138758"/>
            <a:ext cx="5087400" cy="78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500">
                <a:solidFill>
                  <a:schemeClr val="lt1"/>
                </a:solidFill>
                <a:latin typeface="Century Gothic"/>
                <a:ea typeface="Century Gothic"/>
                <a:cs typeface="Century Gothic"/>
                <a:sym typeface="Century Gothic"/>
              </a:rPr>
              <a:t>TACC partners with Lamont-Doherty Earth Observatory (LDEO) to host for one of the country’s largest earth sciences data collections</a:t>
            </a:r>
            <a:endParaRPr/>
          </a:p>
        </p:txBody>
      </p:sp>
      <p:sp>
        <p:nvSpPr>
          <p:cNvPr id="282" name="Google Shape;282;p36"/>
          <p:cNvSpPr txBox="1"/>
          <p:nvPr/>
        </p:nvSpPr>
        <p:spPr>
          <a:xfrm>
            <a:off x="250248" y="2228850"/>
            <a:ext cx="4893300" cy="1660800"/>
          </a:xfrm>
          <a:prstGeom prst="rect">
            <a:avLst/>
          </a:prstGeom>
          <a:noFill/>
          <a:ln>
            <a:noFill/>
          </a:ln>
        </p:spPr>
        <p:txBody>
          <a:bodyPr spcFirstLastPara="1" wrap="square" lIns="68575" tIns="34275" rIns="68575" bIns="34275" anchor="t" anchorCtr="0">
            <a:noAutofit/>
          </a:bodyPr>
          <a:lstStyle/>
          <a:p>
            <a:pPr marL="342900" marR="0" lvl="0" indent="-342900" algn="l" rtl="0">
              <a:spcBef>
                <a:spcPts val="0"/>
              </a:spcBef>
              <a:spcAft>
                <a:spcPts val="0"/>
              </a:spcAft>
              <a:buClr>
                <a:schemeClr val="lt1"/>
              </a:buClr>
              <a:buSzPts val="1350"/>
              <a:buFont typeface="Century Gothic"/>
              <a:buChar char="•"/>
            </a:pPr>
            <a:r>
              <a:rPr lang="en" sz="1350">
                <a:solidFill>
                  <a:schemeClr val="lt1"/>
                </a:solidFill>
                <a:latin typeface="Century Gothic"/>
                <a:ea typeface="Century Gothic"/>
                <a:cs typeface="Century Gothic"/>
                <a:sym typeface="Century Gothic"/>
              </a:rPr>
              <a:t>Managing hundreds of TB using Stampede2, Corral, and Ranch: storage, provenance, visualization, and public access</a:t>
            </a:r>
            <a:endParaRPr/>
          </a:p>
          <a:p>
            <a:pPr marL="342900" marR="0" lvl="0" indent="-342900" algn="l" rtl="0">
              <a:spcBef>
                <a:spcPts val="270"/>
              </a:spcBef>
              <a:spcAft>
                <a:spcPts val="0"/>
              </a:spcAft>
              <a:buClr>
                <a:schemeClr val="lt1"/>
              </a:buClr>
              <a:buSzPts val="1350"/>
              <a:buFont typeface="Century Gothic"/>
              <a:buChar char="•"/>
            </a:pPr>
            <a:r>
              <a:rPr lang="en" sz="1350">
                <a:solidFill>
                  <a:schemeClr val="lt1"/>
                </a:solidFill>
                <a:latin typeface="Century Gothic"/>
                <a:ea typeface="Century Gothic"/>
                <a:cs typeface="Century Gothic"/>
                <a:sym typeface="Century Gothic"/>
              </a:rPr>
              <a:t>Achieved 10x workflow speedup by moving to TACC (from 50 hrs down to 5 hrs for transfer and analysis tasks)</a:t>
            </a:r>
            <a:endParaRPr/>
          </a:p>
        </p:txBody>
      </p:sp>
      <p:sp>
        <p:nvSpPr>
          <p:cNvPr id="283" name="Google Shape;283;p36"/>
          <p:cNvSpPr txBox="1"/>
          <p:nvPr/>
        </p:nvSpPr>
        <p:spPr>
          <a:xfrm>
            <a:off x="5316128" y="4213360"/>
            <a:ext cx="3829200" cy="388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FFFF00"/>
              </a:buClr>
              <a:buSzPts val="832"/>
              <a:buFont typeface="Century Gothic"/>
              <a:buNone/>
            </a:pPr>
            <a:r>
              <a:rPr lang="en" sz="832">
                <a:solidFill>
                  <a:srgbClr val="FFFF00"/>
                </a:solidFill>
                <a:latin typeface="Century Gothic"/>
                <a:ea typeface="Century Gothic"/>
                <a:cs typeface="Century Gothic"/>
                <a:sym typeface="Century Gothic"/>
              </a:rPr>
              <a:t>PI Lingling Dong, Columbia University</a:t>
            </a:r>
            <a:endParaRPr/>
          </a:p>
          <a:p>
            <a:pPr marL="0" marR="0" lvl="0" indent="0" algn="l" rtl="0">
              <a:spcBef>
                <a:spcPts val="166"/>
              </a:spcBef>
              <a:spcAft>
                <a:spcPts val="0"/>
              </a:spcAft>
              <a:buClr>
                <a:srgbClr val="FFFF00"/>
              </a:buClr>
              <a:buSzPts val="832"/>
              <a:buFont typeface="Century Gothic"/>
              <a:buNone/>
            </a:pPr>
            <a:r>
              <a:rPr lang="en" sz="832">
                <a:solidFill>
                  <a:srgbClr val="FFFF00"/>
                </a:solidFill>
                <a:latin typeface="Century Gothic"/>
                <a:ea typeface="Century Gothic"/>
                <a:cs typeface="Century Gothic"/>
                <a:sym typeface="Century Gothic"/>
              </a:rPr>
              <a:t>   XSEDE support to multidisciplinary, multi-institutional Rosetta project</a:t>
            </a:r>
            <a:endParaRPr/>
          </a:p>
        </p:txBody>
      </p:sp>
      <p:sp>
        <p:nvSpPr>
          <p:cNvPr id="284" name="Google Shape;284;p36"/>
          <p:cNvSpPr txBox="1"/>
          <p:nvPr/>
        </p:nvSpPr>
        <p:spPr>
          <a:xfrm>
            <a:off x="114300" y="4303556"/>
            <a:ext cx="12843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u="sng">
                <a:solidFill>
                  <a:schemeClr val="hlink"/>
                </a:solidFill>
                <a:latin typeface="Century Gothic"/>
                <a:ea typeface="Century Gothic"/>
                <a:cs typeface="Century Gothic"/>
                <a:sym typeface="Century Gothic"/>
                <a:hlinkClick r:id="rId3"/>
              </a:rPr>
              <a:t>TACC Press Release</a:t>
            </a:r>
            <a:endParaRPr sz="900">
              <a:solidFill>
                <a:schemeClr val="lt1"/>
              </a:solidFill>
              <a:latin typeface="Century Gothic"/>
              <a:ea typeface="Century Gothic"/>
              <a:cs typeface="Century Gothic"/>
              <a:sym typeface="Century Gothic"/>
            </a:endParaRPr>
          </a:p>
        </p:txBody>
      </p:sp>
      <p:grpSp>
        <p:nvGrpSpPr>
          <p:cNvPr id="285" name="Google Shape;285;p36"/>
          <p:cNvGrpSpPr/>
          <p:nvPr/>
        </p:nvGrpSpPr>
        <p:grpSpPr>
          <a:xfrm>
            <a:off x="5542748" y="45174"/>
            <a:ext cx="3375900" cy="2311875"/>
            <a:chOff x="7467600" y="270271"/>
            <a:chExt cx="4501200" cy="3082500"/>
          </a:xfrm>
        </p:grpSpPr>
        <p:sp>
          <p:nvSpPr>
            <p:cNvPr id="286" name="Google Shape;286;p36"/>
            <p:cNvSpPr/>
            <p:nvPr/>
          </p:nvSpPr>
          <p:spPr>
            <a:xfrm>
              <a:off x="7467600" y="270271"/>
              <a:ext cx="4501200" cy="30825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endParaRPr sz="1500">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endParaRPr sz="1500">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endParaRPr sz="1500">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endParaRPr sz="1500">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r>
                <a:rPr lang="en" sz="1500">
                  <a:solidFill>
                    <a:srgbClr val="000000"/>
                  </a:solidFill>
                  <a:latin typeface="Century Gothic"/>
                  <a:ea typeface="Century Gothic"/>
                  <a:cs typeface="Century Gothic"/>
                  <a:sym typeface="Century Gothic"/>
                </a:rPr>
                <a:t>Graphic here.</a:t>
              </a:r>
              <a:endParaRPr/>
            </a:p>
            <a:p>
              <a:pPr marL="0" marR="0" lvl="0" indent="0" algn="ctr" rtl="0">
                <a:spcBef>
                  <a:spcPts val="0"/>
                </a:spcBef>
                <a:spcAft>
                  <a:spcPts val="0"/>
                </a:spcAft>
                <a:buNone/>
              </a:pPr>
              <a:r>
                <a:rPr lang="en" sz="1500">
                  <a:solidFill>
                    <a:srgbClr val="000000"/>
                  </a:solidFill>
                  <a:latin typeface="Century Gothic"/>
                  <a:ea typeface="Century Gothic"/>
                  <a:cs typeface="Century Gothic"/>
                  <a:sym typeface="Century Gothic"/>
                </a:rPr>
                <a:t>frame.</a:t>
              </a:r>
              <a:endParaRPr/>
            </a:p>
          </p:txBody>
        </p:sp>
        <p:pic>
          <p:nvPicPr>
            <p:cNvPr id="287" name="Google Shape;287;p36"/>
            <p:cNvPicPr preferRelativeResize="0"/>
            <p:nvPr/>
          </p:nvPicPr>
          <p:blipFill rotWithShape="1">
            <a:blip r:embed="rId4">
              <a:alphaModFix/>
            </a:blip>
            <a:srcRect/>
            <a:stretch/>
          </p:blipFill>
          <p:spPr>
            <a:xfrm>
              <a:off x="7547118" y="363735"/>
              <a:ext cx="4342044" cy="2895601"/>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txBox="1">
            <a:spLocks noGrp="1"/>
          </p:cNvSpPr>
          <p:nvPr>
            <p:ph type="body" idx="1"/>
          </p:nvPr>
        </p:nvSpPr>
        <p:spPr>
          <a:xfrm>
            <a:off x="6199321" y="1772518"/>
            <a:ext cx="2438400" cy="2711400"/>
          </a:xfrm>
          <a:prstGeom prst="rect">
            <a:avLst/>
          </a:prstGeom>
          <a:noFill/>
          <a:ln>
            <a:noFill/>
          </a:ln>
        </p:spPr>
        <p:txBody>
          <a:bodyPr spcFirstLastPara="1" wrap="square" lIns="91425" tIns="45700" rIns="91425" bIns="45700" anchor="ctr" anchorCtr="0">
            <a:noAutofit/>
          </a:bodyPr>
          <a:lstStyle/>
          <a:p>
            <a:pPr marL="214312" lvl="0" indent="-112712" algn="l" rtl="0">
              <a:spcBef>
                <a:spcPts val="0"/>
              </a:spcBef>
              <a:spcAft>
                <a:spcPts val="0"/>
              </a:spcAft>
              <a:buSzPts val="1600"/>
              <a:buNone/>
            </a:pPr>
            <a:endParaRPr/>
          </a:p>
        </p:txBody>
      </p:sp>
      <p:sp>
        <p:nvSpPr>
          <p:cNvPr id="301" name="Google Shape;301;p38"/>
          <p:cNvSpPr txBox="1">
            <a:spLocks noGrp="1"/>
          </p:cNvSpPr>
          <p:nvPr>
            <p:ph type="dt" idx="10"/>
          </p:nvPr>
        </p:nvSpPr>
        <p:spPr>
          <a:xfrm>
            <a:off x="7930267" y="4874217"/>
            <a:ext cx="587400" cy="169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a:t>6/17/18</a:t>
            </a:r>
            <a:endParaRPr/>
          </a:p>
        </p:txBody>
      </p:sp>
      <p:sp>
        <p:nvSpPr>
          <p:cNvPr id="302" name="Google Shape;302;p38"/>
          <p:cNvSpPr txBox="1">
            <a:spLocks noGrp="1"/>
          </p:cNvSpPr>
          <p:nvPr>
            <p:ph type="sldNum" idx="12"/>
          </p:nvPr>
        </p:nvSpPr>
        <p:spPr>
          <a:xfrm>
            <a:off x="8630886" y="4874217"/>
            <a:ext cx="388500" cy="16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12</a:t>
            </a:fld>
            <a:endParaRPr sz="750">
              <a:solidFill>
                <a:schemeClr val="lt1"/>
              </a:solidFill>
            </a:endParaRPr>
          </a:p>
        </p:txBody>
      </p:sp>
      <p:pic>
        <p:nvPicPr>
          <p:cNvPr id="303" name="Google Shape;303;p38" descr="https://www.tacc.utexas.edu/image/journal/article?img_id=1582846&amp;t=1517332433074"/>
          <p:cNvPicPr preferRelativeResize="0"/>
          <p:nvPr/>
        </p:nvPicPr>
        <p:blipFill rotWithShape="1">
          <a:blip r:embed="rId3">
            <a:alphaModFix/>
          </a:blip>
          <a:srcRect/>
          <a:stretch/>
        </p:blipFill>
        <p:spPr>
          <a:xfrm>
            <a:off x="838306" y="394383"/>
            <a:ext cx="7799522" cy="40895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9"/>
          <p:cNvSpPr txBox="1">
            <a:spLocks noGrp="1"/>
          </p:cNvSpPr>
          <p:nvPr>
            <p:ph type="dt" idx="10"/>
          </p:nvPr>
        </p:nvSpPr>
        <p:spPr>
          <a:xfrm>
            <a:off x="7930267" y="4874217"/>
            <a:ext cx="587400" cy="1695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 sz="750" b="0" i="0" u="none" strike="noStrike" cap="none">
                <a:solidFill>
                  <a:srgbClr val="F2F2F2"/>
                </a:solidFill>
                <a:latin typeface="Century Gothic"/>
                <a:ea typeface="Century Gothic"/>
                <a:cs typeface="Century Gothic"/>
                <a:sym typeface="Century Gothic"/>
              </a:rPr>
              <a:t>3/13/18</a:t>
            </a:r>
            <a:endParaRPr sz="750" b="0" i="0" u="none" strike="noStrike" cap="none">
              <a:solidFill>
                <a:srgbClr val="F2F2F2"/>
              </a:solidFill>
              <a:latin typeface="Century Gothic"/>
              <a:ea typeface="Century Gothic"/>
              <a:cs typeface="Century Gothic"/>
              <a:sym typeface="Century Gothic"/>
            </a:endParaRPr>
          </a:p>
        </p:txBody>
      </p:sp>
      <p:sp>
        <p:nvSpPr>
          <p:cNvPr id="309" name="Google Shape;309;p39"/>
          <p:cNvSpPr txBox="1">
            <a:spLocks noGrp="1"/>
          </p:cNvSpPr>
          <p:nvPr>
            <p:ph type="sldNum" idx="12"/>
          </p:nvPr>
        </p:nvSpPr>
        <p:spPr>
          <a:xfrm>
            <a:off x="8630886" y="4874217"/>
            <a:ext cx="388500" cy="16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13</a:t>
            </a:fld>
            <a:endParaRPr sz="750">
              <a:solidFill>
                <a:schemeClr val="lt1"/>
              </a:solidFill>
            </a:endParaRPr>
          </a:p>
        </p:txBody>
      </p:sp>
      <p:pic>
        <p:nvPicPr>
          <p:cNvPr id="310" name="Google Shape;310;p39"/>
          <p:cNvPicPr preferRelativeResize="0">
            <a:picLocks noGrp="1"/>
          </p:cNvPicPr>
          <p:nvPr>
            <p:ph type="body" idx="1"/>
          </p:nvPr>
        </p:nvPicPr>
        <p:blipFill rotWithShape="1">
          <a:blip r:embed="rId3">
            <a:alphaModFix/>
          </a:blip>
          <a:srcRect/>
          <a:stretch/>
        </p:blipFill>
        <p:spPr>
          <a:xfrm>
            <a:off x="-45721" y="-205740"/>
            <a:ext cx="9277500" cy="5440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0"/>
          <p:cNvSpPr txBox="1">
            <a:spLocks noGrp="1"/>
          </p:cNvSpPr>
          <p:nvPr>
            <p:ph type="dt" idx="10"/>
          </p:nvPr>
        </p:nvSpPr>
        <p:spPr>
          <a:xfrm>
            <a:off x="7930267" y="4874217"/>
            <a:ext cx="587400" cy="1695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 sz="750" b="0" i="0" u="none" strike="noStrike" cap="none">
                <a:solidFill>
                  <a:srgbClr val="F2F2F2"/>
                </a:solidFill>
                <a:latin typeface="Century Gothic"/>
                <a:ea typeface="Century Gothic"/>
                <a:cs typeface="Century Gothic"/>
                <a:sym typeface="Century Gothic"/>
              </a:rPr>
              <a:t>3/13/18</a:t>
            </a:r>
            <a:endParaRPr sz="750" b="0" i="0" u="none" strike="noStrike" cap="none">
              <a:solidFill>
                <a:srgbClr val="F2F2F2"/>
              </a:solidFill>
              <a:latin typeface="Century Gothic"/>
              <a:ea typeface="Century Gothic"/>
              <a:cs typeface="Century Gothic"/>
              <a:sym typeface="Century Gothic"/>
            </a:endParaRPr>
          </a:p>
        </p:txBody>
      </p:sp>
      <p:sp>
        <p:nvSpPr>
          <p:cNvPr id="316" name="Google Shape;316;p40"/>
          <p:cNvSpPr txBox="1">
            <a:spLocks noGrp="1"/>
          </p:cNvSpPr>
          <p:nvPr>
            <p:ph type="sldNum" idx="12"/>
          </p:nvPr>
        </p:nvSpPr>
        <p:spPr>
          <a:xfrm>
            <a:off x="8630886" y="4874217"/>
            <a:ext cx="388500" cy="16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14</a:t>
            </a:fld>
            <a:endParaRPr sz="750">
              <a:solidFill>
                <a:schemeClr val="lt1"/>
              </a:solidFill>
            </a:endParaRPr>
          </a:p>
        </p:txBody>
      </p:sp>
      <p:pic>
        <p:nvPicPr>
          <p:cNvPr id="317" name="Google Shape;317;p40"/>
          <p:cNvPicPr preferRelativeResize="0"/>
          <p:nvPr/>
        </p:nvPicPr>
        <p:blipFill rotWithShape="1">
          <a:blip r:embed="rId3">
            <a:alphaModFix/>
          </a:blip>
          <a:srcRect r="9624" b="17074"/>
          <a:stretch/>
        </p:blipFill>
        <p:spPr>
          <a:xfrm>
            <a:off x="652975" y="1119000"/>
            <a:ext cx="3992475" cy="3250751"/>
          </a:xfrm>
          <a:prstGeom prst="rect">
            <a:avLst/>
          </a:prstGeom>
          <a:noFill/>
          <a:ln>
            <a:noFill/>
          </a:ln>
        </p:spPr>
      </p:pic>
      <p:sp>
        <p:nvSpPr>
          <p:cNvPr id="318" name="Google Shape;318;p40"/>
          <p:cNvSpPr txBox="1">
            <a:spLocks noGrp="1"/>
          </p:cNvSpPr>
          <p:nvPr>
            <p:ph type="title"/>
          </p:nvPr>
        </p:nvSpPr>
        <p:spPr>
          <a:xfrm>
            <a:off x="862701" y="304625"/>
            <a:ext cx="7690800" cy="11304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700"/>
              <a:buFont typeface="Century Gothic"/>
              <a:buNone/>
            </a:pPr>
            <a:r>
              <a:rPr lang="en" sz="2700" b="1" i="0" u="none" strike="noStrike" cap="none">
                <a:solidFill>
                  <a:schemeClr val="lt1"/>
                </a:solidFill>
                <a:latin typeface="Century Gothic"/>
                <a:ea typeface="Century Gothic"/>
                <a:cs typeface="Century Gothic"/>
                <a:sym typeface="Century Gothic"/>
              </a:rPr>
              <a:t>The Laser Interferometer Gravitational-Wave Observatory (LIGO)</a:t>
            </a:r>
            <a:br>
              <a:rPr lang="en" sz="2700" b="1" i="0" u="none" strike="noStrike" cap="none">
                <a:solidFill>
                  <a:schemeClr val="lt1"/>
                </a:solidFill>
                <a:latin typeface="Century Gothic"/>
                <a:ea typeface="Century Gothic"/>
                <a:cs typeface="Century Gothic"/>
                <a:sym typeface="Century Gothic"/>
              </a:rPr>
            </a:br>
            <a:endParaRPr sz="2700" b="1" i="0" u="none" strike="noStrike" cap="none">
              <a:solidFill>
                <a:schemeClr val="lt1"/>
              </a:solidFill>
              <a:latin typeface="Century Gothic"/>
              <a:ea typeface="Century Gothic"/>
              <a:cs typeface="Century Gothic"/>
              <a:sym typeface="Century Gothic"/>
            </a:endParaRPr>
          </a:p>
        </p:txBody>
      </p:sp>
      <p:sp>
        <p:nvSpPr>
          <p:cNvPr id="319" name="Google Shape;319;p40"/>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waves.</a:t>
            </a:r>
            <a:endParaRPr/>
          </a:p>
        </p:txBody>
      </p:sp>
      <p:sp>
        <p:nvSpPr>
          <p:cNvPr id="320" name="Google Shape;320;p40"/>
          <p:cNvSpPr txBox="1">
            <a:spLocks noGrp="1"/>
          </p:cNvSpPr>
          <p:nvPr>
            <p:ph type="body" idx="4294967295"/>
          </p:nvPr>
        </p:nvSpPr>
        <p:spPr>
          <a:xfrm>
            <a:off x="4911100" y="1119000"/>
            <a:ext cx="4138500" cy="3201900"/>
          </a:xfrm>
          <a:prstGeom prst="rect">
            <a:avLst/>
          </a:prstGeom>
          <a:noFill/>
          <a:ln>
            <a:noFill/>
          </a:ln>
        </p:spPr>
        <p:txBody>
          <a:bodyPr spcFirstLastPara="1" wrap="square" lIns="91425" tIns="45700" rIns="91425" bIns="45700" anchor="t" anchorCtr="0">
            <a:noAutofit/>
          </a:bodyPr>
          <a:lstStyle/>
          <a:p>
            <a:pPr marL="214312" marR="0" lvl="0" indent="-214312" algn="l" rtl="0">
              <a:lnSpc>
                <a:spcPct val="100000"/>
              </a:lnSpc>
              <a:spcBef>
                <a:spcPts val="0"/>
              </a:spcBef>
              <a:spcAft>
                <a:spcPts val="0"/>
              </a:spcAft>
              <a:buClr>
                <a:schemeClr val="lt1"/>
              </a:buClr>
              <a:buSzPts val="1200"/>
              <a:buFont typeface="Noto Sans Symbols"/>
              <a:buChar char="▶"/>
            </a:pPr>
            <a:r>
              <a:rPr lang="en"/>
              <a:t>TACC provided consulting services to LIGO researchers, 10x improvement in runtime</a:t>
            </a:r>
            <a:br>
              <a:rPr lang="en"/>
            </a:br>
            <a:endParaRPr/>
          </a:p>
          <a:p>
            <a:pPr marL="214312" marR="0" lvl="0" indent="-214312" algn="l" rtl="0">
              <a:lnSpc>
                <a:spcPct val="100000"/>
              </a:lnSpc>
              <a:spcBef>
                <a:spcPts val="0"/>
              </a:spcBef>
              <a:spcAft>
                <a:spcPts val="0"/>
              </a:spcAft>
              <a:buClr>
                <a:schemeClr val="lt1"/>
              </a:buClr>
              <a:buSzPts val="1200"/>
              <a:buFont typeface="Noto Sans Symbols"/>
              <a:buChar char="▶"/>
            </a:pPr>
            <a:r>
              <a:rPr lang="en"/>
              <a:t>seven million core hours on Stampede to help analyze the first detected gravitational</a:t>
            </a: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sz="1000"/>
              <a:t>"Stampede was an excellent tool for improving our understanding of the universe we live in, from the smallest scale of sub-atomic particles to detecting gravitational waves that have traveled a million light-years to the earth, and a lot of exciting science and engineering in between" </a:t>
            </a:r>
            <a:endParaRPr sz="1000"/>
          </a:p>
          <a:p>
            <a:pPr marL="0" marR="0" lvl="0" indent="0" algn="l" rtl="0">
              <a:lnSpc>
                <a:spcPct val="100000"/>
              </a:lnSpc>
              <a:spcBef>
                <a:spcPts val="0"/>
              </a:spcBef>
              <a:spcAft>
                <a:spcPts val="0"/>
              </a:spcAft>
              <a:buNone/>
            </a:pPr>
            <a:br>
              <a:rPr lang="en" sz="1000"/>
            </a:br>
            <a:r>
              <a:rPr lang="en" sz="1000"/>
              <a:t>Stuart Anderson, Caltech</a:t>
            </a:r>
            <a:br>
              <a:rPr lang="en" sz="1000"/>
            </a:br>
            <a:r>
              <a:rPr lang="en" sz="1000"/>
              <a:t>LIGO Research Manager</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1"/>
          <p:cNvSpPr txBox="1">
            <a:spLocks noGrp="1"/>
          </p:cNvSpPr>
          <p:nvPr>
            <p:ph type="title"/>
          </p:nvPr>
        </p:nvSpPr>
        <p:spPr>
          <a:xfrm>
            <a:off x="279133" y="119235"/>
            <a:ext cx="8245800" cy="920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700"/>
              <a:buFont typeface="Century Gothic"/>
              <a:buNone/>
            </a:pPr>
            <a:r>
              <a:rPr lang="en"/>
              <a:t>COSMOS GRAVITATIONAL WAVES STUDY</a:t>
            </a:r>
            <a:endParaRPr/>
          </a:p>
        </p:txBody>
      </p:sp>
      <p:sp>
        <p:nvSpPr>
          <p:cNvPr id="326" name="Google Shape;326;p41"/>
          <p:cNvSpPr txBox="1">
            <a:spLocks noGrp="1"/>
          </p:cNvSpPr>
          <p:nvPr>
            <p:ph type="sldNum" idx="12"/>
          </p:nvPr>
        </p:nvSpPr>
        <p:spPr>
          <a:xfrm>
            <a:off x="8630886" y="4874217"/>
            <a:ext cx="388500" cy="16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15</a:t>
            </a:fld>
            <a:endParaRPr sz="750">
              <a:solidFill>
                <a:schemeClr val="lt1"/>
              </a:solidFill>
            </a:endParaRPr>
          </a:p>
        </p:txBody>
      </p:sp>
      <p:sp>
        <p:nvSpPr>
          <p:cNvPr id="327" name="Google Shape;327;p41"/>
          <p:cNvSpPr txBox="1">
            <a:spLocks noGrp="1"/>
          </p:cNvSpPr>
          <p:nvPr>
            <p:ph type="body" idx="1"/>
          </p:nvPr>
        </p:nvSpPr>
        <p:spPr>
          <a:xfrm>
            <a:off x="0" y="2954558"/>
            <a:ext cx="4471200" cy="1597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880"/>
              <a:buNone/>
            </a:pPr>
            <a:r>
              <a:rPr lang="en" sz="1100"/>
              <a:t>Image Credits: </a:t>
            </a:r>
            <a:endParaRPr/>
          </a:p>
          <a:p>
            <a:pPr marL="0" lvl="0" indent="0" algn="l" rtl="0">
              <a:spcBef>
                <a:spcPts val="670"/>
              </a:spcBef>
              <a:spcAft>
                <a:spcPts val="0"/>
              </a:spcAft>
              <a:buSzPts val="880"/>
              <a:buNone/>
            </a:pPr>
            <a:r>
              <a:rPr lang="en" sz="1100"/>
              <a:t>	Greg Abram – TACC</a:t>
            </a:r>
            <a:endParaRPr/>
          </a:p>
          <a:p>
            <a:pPr marL="0" lvl="0" indent="0" algn="l" rtl="0">
              <a:spcBef>
                <a:spcPts val="670"/>
              </a:spcBef>
              <a:spcAft>
                <a:spcPts val="0"/>
              </a:spcAft>
              <a:buSzPts val="880"/>
              <a:buNone/>
            </a:pPr>
            <a:r>
              <a:rPr lang="en" sz="1100"/>
              <a:t>	Francesca Samsel – CAT</a:t>
            </a:r>
            <a:endParaRPr/>
          </a:p>
          <a:p>
            <a:pPr marL="0" lvl="0" indent="0" algn="l" rtl="0">
              <a:spcBef>
                <a:spcPts val="670"/>
              </a:spcBef>
              <a:spcAft>
                <a:spcPts val="0"/>
              </a:spcAft>
              <a:buSzPts val="880"/>
              <a:buNone/>
            </a:pPr>
            <a:r>
              <a:rPr lang="en" sz="1100"/>
              <a:t>	Carson Brownlee - Intel </a:t>
            </a:r>
            <a:endParaRPr/>
          </a:p>
          <a:p>
            <a:pPr marL="0" lvl="0" indent="0" algn="l" rtl="0">
              <a:spcBef>
                <a:spcPts val="670"/>
              </a:spcBef>
              <a:spcAft>
                <a:spcPts val="0"/>
              </a:spcAft>
              <a:buSzPts val="880"/>
              <a:buNone/>
            </a:pPr>
            <a:r>
              <a:rPr lang="en" sz="1100"/>
              <a:t>	Markus Kunesch, Juha Jäykkä, Pau Figueras, Paul Shellard </a:t>
            </a:r>
            <a:endParaRPr/>
          </a:p>
          <a:p>
            <a:pPr marL="0" lvl="0" indent="0" algn="l" rtl="0">
              <a:spcBef>
                <a:spcPts val="670"/>
              </a:spcBef>
              <a:spcAft>
                <a:spcPts val="0"/>
              </a:spcAft>
              <a:buSzPts val="880"/>
              <a:buNone/>
            </a:pPr>
            <a:r>
              <a:rPr lang="en" sz="1100"/>
              <a:t>Center for Theoretical Cosmology, University of Cambridge</a:t>
            </a:r>
            <a:endParaRPr/>
          </a:p>
        </p:txBody>
      </p:sp>
      <p:pic>
        <p:nvPicPr>
          <p:cNvPr id="328" name="Google Shape;328;p41"/>
          <p:cNvPicPr preferRelativeResize="0"/>
          <p:nvPr/>
        </p:nvPicPr>
        <p:blipFill rotWithShape="1">
          <a:blip r:embed="rId3">
            <a:alphaModFix/>
          </a:blip>
          <a:srcRect l="40000" t="32157" r="39892" b="29681"/>
          <a:stretch/>
        </p:blipFill>
        <p:spPr>
          <a:xfrm>
            <a:off x="987174" y="904387"/>
            <a:ext cx="1838632" cy="1946789"/>
          </a:xfrm>
          <a:prstGeom prst="rect">
            <a:avLst/>
          </a:prstGeom>
          <a:noFill/>
          <a:ln>
            <a:noFill/>
          </a:ln>
        </p:spPr>
      </p:pic>
      <p:pic>
        <p:nvPicPr>
          <p:cNvPr id="329" name="Google Shape;329;p41"/>
          <p:cNvPicPr preferRelativeResize="0"/>
          <p:nvPr/>
        </p:nvPicPr>
        <p:blipFill rotWithShape="1">
          <a:blip r:embed="rId4">
            <a:alphaModFix/>
          </a:blip>
          <a:srcRect l="23442" t="3961" r="24944" b="4764"/>
          <a:stretch/>
        </p:blipFill>
        <p:spPr>
          <a:xfrm>
            <a:off x="2825806" y="904387"/>
            <a:ext cx="2591769" cy="2564771"/>
          </a:xfrm>
          <a:prstGeom prst="rect">
            <a:avLst/>
          </a:prstGeom>
          <a:noFill/>
          <a:ln>
            <a:noFill/>
          </a:ln>
        </p:spPr>
      </p:pic>
      <p:pic>
        <p:nvPicPr>
          <p:cNvPr id="330" name="Google Shape;330;p41"/>
          <p:cNvPicPr preferRelativeResize="0"/>
          <p:nvPr/>
        </p:nvPicPr>
        <p:blipFill rotWithShape="1">
          <a:blip r:embed="rId5">
            <a:alphaModFix/>
          </a:blip>
          <a:srcRect l="13014" r="13870"/>
          <a:stretch/>
        </p:blipFill>
        <p:spPr>
          <a:xfrm>
            <a:off x="5383499" y="1382473"/>
            <a:ext cx="3745415" cy="285054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43"/>
          <p:cNvPicPr preferRelativeResize="0"/>
          <p:nvPr/>
        </p:nvPicPr>
        <p:blipFill rotWithShape="1">
          <a:blip r:embed="rId3">
            <a:alphaModFix/>
          </a:blip>
          <a:srcRect/>
          <a:stretch/>
        </p:blipFill>
        <p:spPr>
          <a:xfrm>
            <a:off x="729969" y="749603"/>
            <a:ext cx="2227200" cy="1496981"/>
          </a:xfrm>
          <a:custGeom>
            <a:avLst/>
            <a:gdLst/>
            <a:ahLst/>
            <a:cxnLst/>
            <a:rect l="l" t="t" r="r" b="b"/>
            <a:pathLst>
              <a:path w="2969600" h="2071946" extrusionOk="0">
                <a:moveTo>
                  <a:pt x="456876" y="0"/>
                </a:moveTo>
                <a:lnTo>
                  <a:pt x="2969600" y="0"/>
                </a:lnTo>
                <a:lnTo>
                  <a:pt x="2969600" y="2071946"/>
                </a:lnTo>
                <a:lnTo>
                  <a:pt x="0" y="2071946"/>
                </a:lnTo>
                <a:lnTo>
                  <a:pt x="0" y="456876"/>
                </a:lnTo>
                <a:close/>
              </a:path>
            </a:pathLst>
          </a:custGeom>
          <a:noFill/>
          <a:ln>
            <a:noFill/>
          </a:ln>
        </p:spPr>
      </p:pic>
      <p:pic>
        <p:nvPicPr>
          <p:cNvPr id="345" name="Google Shape;345;p43"/>
          <p:cNvPicPr preferRelativeResize="0"/>
          <p:nvPr/>
        </p:nvPicPr>
        <p:blipFill rotWithShape="1">
          <a:blip r:embed="rId4">
            <a:alphaModFix/>
          </a:blip>
          <a:srcRect/>
          <a:stretch/>
        </p:blipFill>
        <p:spPr>
          <a:xfrm>
            <a:off x="3345858" y="2740786"/>
            <a:ext cx="1788757" cy="1345020"/>
          </a:xfrm>
          <a:custGeom>
            <a:avLst/>
            <a:gdLst/>
            <a:ahLst/>
            <a:cxnLst/>
            <a:rect l="l" t="t" r="r" b="b"/>
            <a:pathLst>
              <a:path w="2385010" h="2053465" extrusionOk="0">
                <a:moveTo>
                  <a:pt x="0" y="0"/>
                </a:moveTo>
                <a:lnTo>
                  <a:pt x="2385010" y="0"/>
                </a:lnTo>
                <a:lnTo>
                  <a:pt x="2385010" y="1578360"/>
                </a:lnTo>
                <a:lnTo>
                  <a:pt x="1909905" y="2053465"/>
                </a:lnTo>
                <a:lnTo>
                  <a:pt x="0" y="2053465"/>
                </a:lnTo>
                <a:close/>
              </a:path>
            </a:pathLst>
          </a:custGeom>
          <a:noFill/>
          <a:ln>
            <a:noFill/>
          </a:ln>
        </p:spPr>
      </p:pic>
      <p:pic>
        <p:nvPicPr>
          <p:cNvPr id="346" name="Google Shape;346;p43"/>
          <p:cNvPicPr preferRelativeResize="0"/>
          <p:nvPr/>
        </p:nvPicPr>
        <p:blipFill rotWithShape="1">
          <a:blip r:embed="rId5">
            <a:alphaModFix/>
          </a:blip>
          <a:srcRect/>
          <a:stretch/>
        </p:blipFill>
        <p:spPr>
          <a:xfrm>
            <a:off x="3387291" y="721519"/>
            <a:ext cx="1680838" cy="1554776"/>
          </a:xfrm>
          <a:prstGeom prst="rect">
            <a:avLst/>
          </a:prstGeom>
          <a:noFill/>
          <a:ln>
            <a:noFill/>
          </a:ln>
        </p:spPr>
      </p:pic>
      <p:pic>
        <p:nvPicPr>
          <p:cNvPr id="347" name="Google Shape;347;p43"/>
          <p:cNvPicPr preferRelativeResize="0"/>
          <p:nvPr/>
        </p:nvPicPr>
        <p:blipFill rotWithShape="1">
          <a:blip r:embed="rId6">
            <a:alphaModFix/>
          </a:blip>
          <a:srcRect/>
          <a:stretch/>
        </p:blipFill>
        <p:spPr>
          <a:xfrm>
            <a:off x="729969" y="2663896"/>
            <a:ext cx="2227200" cy="1514496"/>
          </a:xfrm>
          <a:prstGeom prst="rect">
            <a:avLst/>
          </a:prstGeom>
          <a:noFill/>
          <a:ln>
            <a:noFill/>
          </a:ln>
        </p:spPr>
      </p:pic>
      <p:sp>
        <p:nvSpPr>
          <p:cNvPr id="348" name="Google Shape;348;p43"/>
          <p:cNvSpPr txBox="1">
            <a:spLocks noGrp="1"/>
          </p:cNvSpPr>
          <p:nvPr>
            <p:ph type="title"/>
          </p:nvPr>
        </p:nvSpPr>
        <p:spPr>
          <a:xfrm>
            <a:off x="5649532" y="465541"/>
            <a:ext cx="2639100" cy="856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100"/>
              <a:buFont typeface="Century Gothic"/>
              <a:buNone/>
            </a:pPr>
            <a:r>
              <a:rPr lang="en" sz="2100" cap="none">
                <a:latin typeface="Century Gothic"/>
                <a:ea typeface="Century Gothic"/>
                <a:cs typeface="Century Gothic"/>
                <a:sym typeface="Century Gothic"/>
              </a:rPr>
              <a:t>HARVEY</a:t>
            </a:r>
            <a:endParaRPr/>
          </a:p>
        </p:txBody>
      </p:sp>
      <p:sp>
        <p:nvSpPr>
          <p:cNvPr id="349" name="Google Shape;349;p43"/>
          <p:cNvSpPr txBox="1">
            <a:spLocks noGrp="1"/>
          </p:cNvSpPr>
          <p:nvPr>
            <p:ph type="dt" idx="10"/>
          </p:nvPr>
        </p:nvSpPr>
        <p:spPr>
          <a:xfrm>
            <a:off x="7428309" y="4629150"/>
            <a:ext cx="12003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
              <a:t>6/18/18</a:t>
            </a:r>
            <a:endParaRPr/>
          </a:p>
        </p:txBody>
      </p:sp>
      <p:sp>
        <p:nvSpPr>
          <p:cNvPr id="350" name="Google Shape;350;p43"/>
          <p:cNvSpPr txBox="1">
            <a:spLocks noGrp="1"/>
          </p:cNvSpPr>
          <p:nvPr>
            <p:ph type="sldNum" idx="12"/>
          </p:nvPr>
        </p:nvSpPr>
        <p:spPr>
          <a:xfrm>
            <a:off x="7772400" y="4183856"/>
            <a:ext cx="856800" cy="5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16</a:t>
            </a:fld>
            <a:endParaRPr sz="750">
              <a:solidFill>
                <a:schemeClr val="lt1"/>
              </a:solidFill>
            </a:endParaRPr>
          </a:p>
        </p:txBody>
      </p:sp>
      <p:sp>
        <p:nvSpPr>
          <p:cNvPr id="351" name="Google Shape;351;p43"/>
          <p:cNvSpPr txBox="1">
            <a:spLocks noGrp="1"/>
          </p:cNvSpPr>
          <p:nvPr>
            <p:ph type="body" idx="1"/>
          </p:nvPr>
        </p:nvSpPr>
        <p:spPr>
          <a:xfrm>
            <a:off x="5649532" y="1366836"/>
            <a:ext cx="2838000" cy="2831700"/>
          </a:xfrm>
          <a:prstGeom prst="rect">
            <a:avLst/>
          </a:prstGeom>
          <a:noFill/>
          <a:ln>
            <a:noFill/>
          </a:ln>
        </p:spPr>
        <p:txBody>
          <a:bodyPr spcFirstLastPara="1" wrap="square" lIns="91425" tIns="45700" rIns="91425" bIns="45700" anchor="t" anchorCtr="0">
            <a:noAutofit/>
          </a:bodyPr>
          <a:lstStyle/>
          <a:p>
            <a:pPr marL="214312" lvl="0" indent="-214312" algn="l" rtl="0">
              <a:spcBef>
                <a:spcPts val="0"/>
              </a:spcBef>
              <a:spcAft>
                <a:spcPts val="0"/>
              </a:spcAft>
              <a:buSzPts val="1120"/>
              <a:buChar char="▶"/>
            </a:pPr>
            <a:r>
              <a:rPr lang="en" sz="1400"/>
              <a:t>Next Generation Storm Forecasting (with Penn State)</a:t>
            </a:r>
            <a:endParaRPr/>
          </a:p>
          <a:p>
            <a:pPr marL="214312" lvl="0" indent="-214312" algn="l" rtl="0">
              <a:spcBef>
                <a:spcPts val="730"/>
              </a:spcBef>
              <a:spcAft>
                <a:spcPts val="0"/>
              </a:spcAft>
              <a:buSzPts val="1120"/>
              <a:buChar char="▶"/>
            </a:pPr>
            <a:r>
              <a:rPr lang="en" sz="1400"/>
              <a:t>Storm Surge Modeling (with Clint Dawson UT Austin)</a:t>
            </a:r>
            <a:endParaRPr/>
          </a:p>
          <a:p>
            <a:pPr marL="214312" lvl="0" indent="-214312" algn="l" rtl="0">
              <a:spcBef>
                <a:spcPts val="730"/>
              </a:spcBef>
              <a:spcAft>
                <a:spcPts val="0"/>
              </a:spcAft>
              <a:buSzPts val="1120"/>
              <a:buChar char="▶"/>
            </a:pPr>
            <a:r>
              <a:rPr lang="en" sz="1400"/>
              <a:t>Preliminary river flooding and inundation maps (David Maidment UT Austin)</a:t>
            </a:r>
            <a:endParaRPr/>
          </a:p>
          <a:p>
            <a:pPr marL="214312" lvl="0" indent="-214312" algn="l" rtl="0">
              <a:spcBef>
                <a:spcPts val="730"/>
              </a:spcBef>
              <a:spcAft>
                <a:spcPts val="0"/>
              </a:spcAft>
              <a:buSzPts val="1120"/>
              <a:buChar char="▶"/>
            </a:pPr>
            <a:r>
              <a:rPr lang="en" sz="1400"/>
              <a:t>Remote Image Integration and Assimilation (Center for Space Research, UT Austin)</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4"/>
          <p:cNvSpPr txBox="1">
            <a:spLocks noGrp="1"/>
          </p:cNvSpPr>
          <p:nvPr>
            <p:ph type="title"/>
          </p:nvPr>
        </p:nvSpPr>
        <p:spPr>
          <a:xfrm>
            <a:off x="513159" y="514351"/>
            <a:ext cx="7543800" cy="656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30"/>
              <a:buFont typeface="Century Gothic"/>
              <a:buNone/>
            </a:pPr>
            <a:r>
              <a:rPr lang="en" sz="2430" b="1" i="0" u="none" strike="noStrike" cap="none">
                <a:solidFill>
                  <a:schemeClr val="lt1"/>
                </a:solidFill>
                <a:latin typeface="Century Gothic"/>
                <a:ea typeface="Century Gothic"/>
                <a:cs typeface="Century Gothic"/>
                <a:sym typeface="Century Gothic"/>
              </a:rPr>
              <a:t>IMPROVE CHILD WELFARE THROUGH ADVANCED COMPUTING</a:t>
            </a:r>
            <a:endParaRPr sz="2430" b="1" i="0" u="none" strike="noStrike" cap="none">
              <a:solidFill>
                <a:schemeClr val="lt1"/>
              </a:solidFill>
              <a:latin typeface="Century Gothic"/>
              <a:ea typeface="Century Gothic"/>
              <a:cs typeface="Century Gothic"/>
              <a:sym typeface="Century Gothic"/>
            </a:endParaRPr>
          </a:p>
        </p:txBody>
      </p:sp>
      <p:sp>
        <p:nvSpPr>
          <p:cNvPr id="358" name="Google Shape;358;p44"/>
          <p:cNvSpPr txBox="1">
            <a:spLocks noGrp="1"/>
          </p:cNvSpPr>
          <p:nvPr>
            <p:ph type="dt" idx="10"/>
          </p:nvPr>
        </p:nvSpPr>
        <p:spPr>
          <a:xfrm>
            <a:off x="7930267" y="4874217"/>
            <a:ext cx="587400" cy="1695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 sz="750" b="0" i="0" u="none" strike="noStrike" cap="none">
                <a:solidFill>
                  <a:srgbClr val="F2F2F2"/>
                </a:solidFill>
                <a:latin typeface="Century Gothic"/>
                <a:ea typeface="Century Gothic"/>
                <a:cs typeface="Century Gothic"/>
                <a:sym typeface="Century Gothic"/>
              </a:rPr>
              <a:t>3/13/18</a:t>
            </a:r>
            <a:endParaRPr sz="750" b="0" i="0" u="none" strike="noStrike" cap="none">
              <a:solidFill>
                <a:srgbClr val="F2F2F2"/>
              </a:solidFill>
              <a:latin typeface="Century Gothic"/>
              <a:ea typeface="Century Gothic"/>
              <a:cs typeface="Century Gothic"/>
              <a:sym typeface="Century Gothic"/>
            </a:endParaRPr>
          </a:p>
        </p:txBody>
      </p:sp>
      <p:sp>
        <p:nvSpPr>
          <p:cNvPr id="359" name="Google Shape;359;p44"/>
          <p:cNvSpPr txBox="1">
            <a:spLocks noGrp="1"/>
          </p:cNvSpPr>
          <p:nvPr>
            <p:ph type="sldNum" idx="12"/>
          </p:nvPr>
        </p:nvSpPr>
        <p:spPr>
          <a:xfrm>
            <a:off x="8630886" y="4874217"/>
            <a:ext cx="388500" cy="16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17</a:t>
            </a:fld>
            <a:endParaRPr sz="750">
              <a:solidFill>
                <a:schemeClr val="lt1"/>
              </a:solidFill>
            </a:endParaRPr>
          </a:p>
        </p:txBody>
      </p:sp>
      <p:sp>
        <p:nvSpPr>
          <p:cNvPr id="360" name="Google Shape;360;p44"/>
          <p:cNvSpPr txBox="1">
            <a:spLocks noGrp="1"/>
          </p:cNvSpPr>
          <p:nvPr>
            <p:ph type="body" idx="2"/>
          </p:nvPr>
        </p:nvSpPr>
        <p:spPr>
          <a:xfrm>
            <a:off x="4356100" y="1483782"/>
            <a:ext cx="3700800" cy="2711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1200"/>
              <a:buFont typeface="Noto Sans Symbols"/>
              <a:buNone/>
            </a:pPr>
            <a:r>
              <a:rPr lang="en" sz="1500" b="0" i="0" u="none" strike="noStrike" cap="none">
                <a:solidFill>
                  <a:srgbClr val="F2F2F2"/>
                </a:solidFill>
                <a:latin typeface="Century Gothic"/>
                <a:ea typeface="Century Gothic"/>
                <a:cs typeface="Century Gothic"/>
                <a:sym typeface="Century Gothic"/>
              </a:rPr>
              <a:t>The Texas Advanced Computing Center (TACC) at The University of Texas at Austin has teamed up with Austin, Texas-based non-profit Children's Optimal Health (COH) to provide the technical infrastructure needed to help solve issues in children's health and education throughout Central Texas, including disease, mental health and adverse childhood experiences.</a:t>
            </a:r>
            <a:endParaRPr/>
          </a:p>
        </p:txBody>
      </p:sp>
      <p:pic>
        <p:nvPicPr>
          <p:cNvPr id="361" name="Google Shape;361;p44" descr="childwelfare.jpeg"/>
          <p:cNvPicPr preferRelativeResize="0"/>
          <p:nvPr/>
        </p:nvPicPr>
        <p:blipFill rotWithShape="1">
          <a:blip r:embed="rId3">
            <a:alphaModFix/>
          </a:blip>
          <a:srcRect/>
          <a:stretch/>
        </p:blipFill>
        <p:spPr>
          <a:xfrm>
            <a:off x="513159" y="1473151"/>
            <a:ext cx="3730320" cy="28892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5"/>
          <p:cNvSpPr txBox="1">
            <a:spLocks noGrp="1"/>
          </p:cNvSpPr>
          <p:nvPr>
            <p:ph type="title"/>
          </p:nvPr>
        </p:nvSpPr>
        <p:spPr>
          <a:xfrm>
            <a:off x="513159" y="514351"/>
            <a:ext cx="7543800" cy="656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30"/>
              <a:buFont typeface="Century Gothic"/>
              <a:buNone/>
            </a:pPr>
            <a:r>
              <a:rPr lang="en" sz="2430" b="0" i="0" u="none" strike="noStrike" cap="none">
                <a:solidFill>
                  <a:schemeClr val="lt1"/>
                </a:solidFill>
                <a:latin typeface="Century Gothic"/>
                <a:ea typeface="Century Gothic"/>
                <a:cs typeface="Century Gothic"/>
                <a:sym typeface="Century Gothic"/>
              </a:rPr>
              <a:t>A DANCE WITH ALGORITHMS</a:t>
            </a:r>
            <a:br>
              <a:rPr lang="en" sz="2430" b="0" i="0" u="none" strike="noStrike" cap="none">
                <a:solidFill>
                  <a:schemeClr val="lt1"/>
                </a:solidFill>
                <a:latin typeface="Century Gothic"/>
                <a:ea typeface="Century Gothic"/>
                <a:cs typeface="Century Gothic"/>
                <a:sym typeface="Century Gothic"/>
              </a:rPr>
            </a:br>
            <a:br>
              <a:rPr lang="en" sz="2430" b="0" i="0" u="none" strike="noStrike" cap="none">
                <a:solidFill>
                  <a:schemeClr val="lt1"/>
                </a:solidFill>
                <a:latin typeface="Century Gothic"/>
                <a:ea typeface="Century Gothic"/>
                <a:cs typeface="Century Gothic"/>
                <a:sym typeface="Century Gothic"/>
              </a:rPr>
            </a:br>
            <a:br>
              <a:rPr lang="en" sz="2430" b="0" i="0" u="none" strike="noStrike" cap="none">
                <a:solidFill>
                  <a:schemeClr val="lt1"/>
                </a:solidFill>
                <a:latin typeface="Century Gothic"/>
                <a:ea typeface="Century Gothic"/>
                <a:cs typeface="Century Gothic"/>
                <a:sym typeface="Century Gothic"/>
              </a:rPr>
            </a:br>
            <a:endParaRPr sz="2430" b="1" i="0" u="none" strike="noStrike" cap="none">
              <a:solidFill>
                <a:schemeClr val="lt1"/>
              </a:solidFill>
              <a:latin typeface="Century Gothic"/>
              <a:ea typeface="Century Gothic"/>
              <a:cs typeface="Century Gothic"/>
              <a:sym typeface="Century Gothic"/>
            </a:endParaRPr>
          </a:p>
        </p:txBody>
      </p:sp>
      <p:sp>
        <p:nvSpPr>
          <p:cNvPr id="368" name="Google Shape;368;p45"/>
          <p:cNvSpPr txBox="1">
            <a:spLocks noGrp="1"/>
          </p:cNvSpPr>
          <p:nvPr>
            <p:ph type="dt" idx="10"/>
          </p:nvPr>
        </p:nvSpPr>
        <p:spPr>
          <a:xfrm>
            <a:off x="7930267" y="4874217"/>
            <a:ext cx="587400" cy="1695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 sz="750" b="0" i="0" u="none" strike="noStrike" cap="none">
                <a:solidFill>
                  <a:srgbClr val="F2F2F2"/>
                </a:solidFill>
                <a:latin typeface="Century Gothic"/>
                <a:ea typeface="Century Gothic"/>
                <a:cs typeface="Century Gothic"/>
                <a:sym typeface="Century Gothic"/>
              </a:rPr>
              <a:t>3/13/18</a:t>
            </a:r>
            <a:endParaRPr sz="750" b="0" i="0" u="none" strike="noStrike" cap="none">
              <a:solidFill>
                <a:srgbClr val="F2F2F2"/>
              </a:solidFill>
              <a:latin typeface="Century Gothic"/>
              <a:ea typeface="Century Gothic"/>
              <a:cs typeface="Century Gothic"/>
              <a:sym typeface="Century Gothic"/>
            </a:endParaRPr>
          </a:p>
        </p:txBody>
      </p:sp>
      <p:sp>
        <p:nvSpPr>
          <p:cNvPr id="369" name="Google Shape;369;p45"/>
          <p:cNvSpPr txBox="1">
            <a:spLocks noGrp="1"/>
          </p:cNvSpPr>
          <p:nvPr>
            <p:ph type="sldNum" idx="12"/>
          </p:nvPr>
        </p:nvSpPr>
        <p:spPr>
          <a:xfrm>
            <a:off x="8630886" y="4874217"/>
            <a:ext cx="388500" cy="16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18</a:t>
            </a:fld>
            <a:endParaRPr sz="750">
              <a:solidFill>
                <a:schemeClr val="lt1"/>
              </a:solidFill>
            </a:endParaRPr>
          </a:p>
        </p:txBody>
      </p:sp>
      <p:sp>
        <p:nvSpPr>
          <p:cNvPr id="370" name="Google Shape;370;p45"/>
          <p:cNvSpPr txBox="1">
            <a:spLocks noGrp="1"/>
          </p:cNvSpPr>
          <p:nvPr>
            <p:ph type="body" idx="2"/>
          </p:nvPr>
        </p:nvSpPr>
        <p:spPr>
          <a:xfrm>
            <a:off x="4356100" y="1442387"/>
            <a:ext cx="3700800" cy="2711400"/>
          </a:xfrm>
          <a:prstGeom prst="rect">
            <a:avLst/>
          </a:prstGeom>
          <a:noFill/>
          <a:ln>
            <a:noFill/>
          </a:ln>
        </p:spPr>
        <p:txBody>
          <a:bodyPr spcFirstLastPara="1" wrap="square" lIns="91425" tIns="45700" rIns="91425" bIns="45700" anchor="ctr" anchorCtr="0">
            <a:noAutofit/>
          </a:bodyPr>
          <a:lstStyle/>
          <a:p>
            <a:pPr marL="214312" marR="0" lvl="0" indent="-214312" algn="l" rtl="0">
              <a:lnSpc>
                <a:spcPct val="80000"/>
              </a:lnSpc>
              <a:spcBef>
                <a:spcPts val="0"/>
              </a:spcBef>
              <a:spcAft>
                <a:spcPts val="0"/>
              </a:spcAft>
              <a:buClr>
                <a:schemeClr val="lt1"/>
              </a:buClr>
              <a:buSzPts val="930"/>
              <a:buFont typeface="Noto Sans Symbols"/>
              <a:buChar char="▶"/>
            </a:pPr>
            <a:r>
              <a:rPr lang="en" sz="1162" b="0" i="0" u="none" strike="noStrike" cap="none">
                <a:solidFill>
                  <a:srgbClr val="F2F2F2"/>
                </a:solidFill>
                <a:latin typeface="Century Gothic"/>
                <a:ea typeface="Century Gothic"/>
                <a:cs typeface="Century Gothic"/>
                <a:sym typeface="Century Gothic"/>
              </a:rPr>
              <a:t>XSEDE resources help researchers merge art and science to create systems that can understand and produce human-quality movement</a:t>
            </a:r>
            <a:endParaRPr/>
          </a:p>
          <a:p>
            <a:pPr marL="214312" marR="0" lvl="0" indent="-214312" algn="l" rtl="0">
              <a:lnSpc>
                <a:spcPct val="80000"/>
              </a:lnSpc>
              <a:spcBef>
                <a:spcPts val="682"/>
              </a:spcBef>
              <a:spcAft>
                <a:spcPts val="0"/>
              </a:spcAft>
              <a:buClr>
                <a:schemeClr val="lt1"/>
              </a:buClr>
              <a:buSzPts val="930"/>
              <a:buFont typeface="Noto Sans Symbols"/>
              <a:buChar char="▶"/>
            </a:pPr>
            <a:r>
              <a:rPr lang="en" sz="1162" b="0" i="0" u="none" strike="noStrike" cap="none">
                <a:solidFill>
                  <a:srgbClr val="F2F2F2"/>
                </a:solidFill>
                <a:latin typeface="Century Gothic"/>
                <a:ea typeface="Century Gothic"/>
                <a:cs typeface="Century Gothic"/>
                <a:sym typeface="Century Gothic"/>
              </a:rPr>
              <a:t>Uses deep learning techniques and relies on the collaboration of graduate students with artists to create new algorithms</a:t>
            </a:r>
            <a:endParaRPr/>
          </a:p>
          <a:p>
            <a:pPr marL="214312" marR="0" lvl="0" indent="-214312" algn="l" rtl="0">
              <a:lnSpc>
                <a:spcPct val="80000"/>
              </a:lnSpc>
              <a:spcBef>
                <a:spcPts val="682"/>
              </a:spcBef>
              <a:spcAft>
                <a:spcPts val="0"/>
              </a:spcAft>
              <a:buClr>
                <a:schemeClr val="lt1"/>
              </a:buClr>
              <a:buSzPts val="930"/>
              <a:buFont typeface="Noto Sans Symbols"/>
              <a:buChar char="▶"/>
            </a:pPr>
            <a:r>
              <a:rPr lang="en" sz="1162" b="0" i="1" u="none" strike="noStrike" cap="none">
                <a:solidFill>
                  <a:srgbClr val="F2F2F2"/>
                </a:solidFill>
                <a:latin typeface="Century Gothic"/>
                <a:ea typeface="Century Gothic"/>
                <a:cs typeface="Century Gothic"/>
                <a:sym typeface="Century Gothic"/>
              </a:rPr>
              <a:t>On a single computer, running our algorithms would take years, on medium-sized resources months, but using XSEDE, we can train some of most complex models within 24 hours. </a:t>
            </a:r>
            <a:r>
              <a:rPr lang="en" sz="1162" b="0" i="0" u="none" strike="noStrike" cap="none">
                <a:solidFill>
                  <a:srgbClr val="F2F2F2"/>
                </a:solidFill>
                <a:latin typeface="Century Gothic"/>
                <a:ea typeface="Century Gothic"/>
                <a:cs typeface="Century Gothic"/>
                <a:sym typeface="Century Gothic"/>
              </a:rPr>
              <a:t>- Philippe Pasquier, professor and researcher, Simon Fraser University</a:t>
            </a:r>
            <a:endParaRPr sz="1162" b="0" i="0" u="none" strike="noStrike" cap="none">
              <a:solidFill>
                <a:srgbClr val="F2F2F2"/>
              </a:solidFill>
              <a:latin typeface="Century Gothic"/>
              <a:ea typeface="Century Gothic"/>
              <a:cs typeface="Century Gothic"/>
              <a:sym typeface="Century Gothic"/>
            </a:endParaRPr>
          </a:p>
          <a:p>
            <a:pPr marL="214312" marR="0" lvl="0" indent="-155282" algn="l" rtl="0">
              <a:lnSpc>
                <a:spcPct val="80000"/>
              </a:lnSpc>
              <a:spcBef>
                <a:spcPts val="682"/>
              </a:spcBef>
              <a:spcAft>
                <a:spcPts val="0"/>
              </a:spcAft>
              <a:buClr>
                <a:schemeClr val="lt1"/>
              </a:buClr>
              <a:buSzPts val="930"/>
              <a:buFont typeface="Noto Sans Symbols"/>
              <a:buNone/>
            </a:pPr>
            <a:endParaRPr sz="1162" b="0" i="0" u="none" strike="noStrike" cap="none">
              <a:solidFill>
                <a:srgbClr val="F2F2F2"/>
              </a:solidFill>
              <a:latin typeface="Century Gothic"/>
              <a:ea typeface="Century Gothic"/>
              <a:cs typeface="Century Gothic"/>
              <a:sym typeface="Century Gothic"/>
            </a:endParaRPr>
          </a:p>
        </p:txBody>
      </p:sp>
      <p:pic>
        <p:nvPicPr>
          <p:cNvPr id="371" name="Google Shape;371;p45"/>
          <p:cNvPicPr preferRelativeResize="0"/>
          <p:nvPr/>
        </p:nvPicPr>
        <p:blipFill rotWithShape="1">
          <a:blip r:embed="rId3">
            <a:alphaModFix/>
          </a:blip>
          <a:srcRect/>
          <a:stretch/>
        </p:blipFill>
        <p:spPr>
          <a:xfrm>
            <a:off x="581421" y="2236217"/>
            <a:ext cx="3703633" cy="2183679"/>
          </a:xfrm>
          <a:prstGeom prst="rect">
            <a:avLst/>
          </a:prstGeom>
          <a:noFill/>
          <a:ln>
            <a:noFill/>
          </a:ln>
        </p:spPr>
      </p:pic>
      <p:pic>
        <p:nvPicPr>
          <p:cNvPr id="372" name="Google Shape;372;p45"/>
          <p:cNvPicPr preferRelativeResize="0">
            <a:picLocks noGrp="1"/>
          </p:cNvPicPr>
          <p:nvPr>
            <p:ph type="body" idx="1"/>
          </p:nvPr>
        </p:nvPicPr>
        <p:blipFill rotWithShape="1">
          <a:blip r:embed="rId4">
            <a:alphaModFix/>
          </a:blip>
          <a:srcRect/>
          <a:stretch/>
        </p:blipFill>
        <p:spPr>
          <a:xfrm>
            <a:off x="581422" y="788339"/>
            <a:ext cx="3703500" cy="1978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title"/>
          </p:nvPr>
        </p:nvSpPr>
        <p:spPr>
          <a:xfrm>
            <a:off x="513159" y="169692"/>
            <a:ext cx="8245800" cy="1130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79" name="Google Shape;379;p46"/>
          <p:cNvSpPr txBox="1">
            <a:spLocks noGrp="1"/>
          </p:cNvSpPr>
          <p:nvPr>
            <p:ph type="body" idx="1"/>
          </p:nvPr>
        </p:nvSpPr>
        <p:spPr>
          <a:xfrm>
            <a:off x="513159" y="1438644"/>
            <a:ext cx="8245800" cy="2711400"/>
          </a:xfrm>
          <a:prstGeom prst="rect">
            <a:avLst/>
          </a:prstGeom>
        </p:spPr>
        <p:txBody>
          <a:bodyPr spcFirstLastPara="1" wrap="square" lIns="91425" tIns="45700" rIns="91425" bIns="45700" anchor="ctr" anchorCtr="0">
            <a:noAutofit/>
          </a:bodyPr>
          <a:lstStyle/>
          <a:p>
            <a:pPr marL="0" lvl="0" indent="0" algn="l" rtl="0">
              <a:spcBef>
                <a:spcPts val="360"/>
              </a:spcBef>
              <a:spcAft>
                <a:spcPts val="450"/>
              </a:spcAft>
              <a:buNone/>
            </a:pPr>
            <a:endParaRPr/>
          </a:p>
        </p:txBody>
      </p:sp>
      <p:sp>
        <p:nvSpPr>
          <p:cNvPr id="380" name="Google Shape;380;p46"/>
          <p:cNvSpPr txBox="1">
            <a:spLocks noGrp="1"/>
          </p:cNvSpPr>
          <p:nvPr>
            <p:ph type="sldNum" idx="12"/>
          </p:nvPr>
        </p:nvSpPr>
        <p:spPr>
          <a:xfrm>
            <a:off x="8630886" y="4874217"/>
            <a:ext cx="388500" cy="169500"/>
          </a:xfrm>
          <a:prstGeom prst="rect">
            <a:avLst/>
          </a:prstGeom>
        </p:spPr>
        <p:txBody>
          <a:bodyPr spcFirstLastPara="1" wrap="square" lIns="0"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19</a:t>
            </a:fld>
            <a:endParaRPr sz="750">
              <a:solidFill>
                <a:schemeClr val="lt1"/>
              </a:solidFill>
            </a:endParaRPr>
          </a:p>
        </p:txBody>
      </p:sp>
      <p:pic>
        <p:nvPicPr>
          <p:cNvPr id="381" name="Google Shape;381;p46"/>
          <p:cNvPicPr preferRelativeResize="0"/>
          <p:nvPr/>
        </p:nvPicPr>
        <p:blipFill>
          <a:blip r:embed="rId3">
            <a:alphaModFix/>
          </a:blip>
          <a:stretch>
            <a:fillRect/>
          </a:stretch>
        </p:blipFill>
        <p:spPr>
          <a:xfrm>
            <a:off x="172900" y="119550"/>
            <a:ext cx="4111175" cy="2346775"/>
          </a:xfrm>
          <a:prstGeom prst="rect">
            <a:avLst/>
          </a:prstGeom>
          <a:noFill/>
          <a:ln>
            <a:noFill/>
          </a:ln>
        </p:spPr>
      </p:pic>
      <p:pic>
        <p:nvPicPr>
          <p:cNvPr id="382" name="Google Shape;382;p46"/>
          <p:cNvPicPr preferRelativeResize="0"/>
          <p:nvPr/>
        </p:nvPicPr>
        <p:blipFill>
          <a:blip r:embed="rId4">
            <a:alphaModFix/>
          </a:blip>
          <a:stretch>
            <a:fillRect/>
          </a:stretch>
        </p:blipFill>
        <p:spPr>
          <a:xfrm>
            <a:off x="2936350" y="1314700"/>
            <a:ext cx="6083227" cy="29914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62357" y="14815"/>
            <a:ext cx="8245800" cy="1130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700"/>
              <a:buFont typeface="Century Gothic"/>
              <a:buNone/>
            </a:pPr>
            <a:r>
              <a:rPr lang="en" sz="2700" b="1" i="0" u="none" strike="noStrike" cap="none">
                <a:solidFill>
                  <a:schemeClr val="lt1"/>
                </a:solidFill>
                <a:latin typeface="Century Gothic"/>
                <a:ea typeface="Century Gothic"/>
                <a:cs typeface="Century Gothic"/>
                <a:sym typeface="Century Gothic"/>
              </a:rPr>
              <a:t>TACC AT A GLANCE</a:t>
            </a:r>
            <a:endParaRPr sz="2700" b="1" i="0" u="none" strike="noStrike" cap="none">
              <a:solidFill>
                <a:schemeClr val="lt1"/>
              </a:solidFill>
              <a:latin typeface="Century Gothic"/>
              <a:ea typeface="Century Gothic"/>
              <a:cs typeface="Century Gothic"/>
              <a:sym typeface="Century Gothic"/>
            </a:endParaRPr>
          </a:p>
        </p:txBody>
      </p:sp>
      <p:sp>
        <p:nvSpPr>
          <p:cNvPr id="159" name="Google Shape;159;p25"/>
          <p:cNvSpPr txBox="1">
            <a:spLocks noGrp="1"/>
          </p:cNvSpPr>
          <p:nvPr>
            <p:ph type="body" idx="1"/>
          </p:nvPr>
        </p:nvSpPr>
        <p:spPr>
          <a:xfrm>
            <a:off x="513159" y="1145115"/>
            <a:ext cx="4888500" cy="3319800"/>
          </a:xfrm>
          <a:prstGeom prst="rect">
            <a:avLst/>
          </a:prstGeom>
          <a:noFill/>
          <a:ln>
            <a:noFill/>
          </a:ln>
        </p:spPr>
        <p:txBody>
          <a:bodyPr spcFirstLastPara="1" wrap="square" lIns="91425" tIns="45700" rIns="91425" bIns="45700" anchor="ctr" anchorCtr="0">
            <a:noAutofit/>
          </a:bodyPr>
          <a:lstStyle/>
          <a:p>
            <a:pPr marL="214312" marR="0" lvl="0" indent="-214312" algn="l" rtl="0">
              <a:lnSpc>
                <a:spcPct val="90000"/>
              </a:lnSpc>
              <a:spcBef>
                <a:spcPts val="0"/>
              </a:spcBef>
              <a:spcAft>
                <a:spcPts val="0"/>
              </a:spcAft>
              <a:buClr>
                <a:schemeClr val="lt1"/>
              </a:buClr>
              <a:buSzPts val="1110"/>
              <a:buFont typeface="Noto Sans Symbols"/>
              <a:buChar char="▶"/>
            </a:pPr>
            <a:r>
              <a:rPr lang="en" sz="1387" b="0" i="0" u="none" strike="noStrike" cap="none">
                <a:solidFill>
                  <a:srgbClr val="F2F2F2"/>
                </a:solidFill>
                <a:latin typeface="Century Gothic"/>
                <a:ea typeface="Century Gothic"/>
                <a:cs typeface="Century Gothic"/>
                <a:sym typeface="Century Gothic"/>
              </a:rPr>
              <a:t>Research center located at UT Austin</a:t>
            </a:r>
            <a:endParaRPr/>
          </a:p>
          <a:p>
            <a:pPr marL="214312" marR="0" lvl="0" indent="-214312" algn="l" rtl="0">
              <a:lnSpc>
                <a:spcPct val="90000"/>
              </a:lnSpc>
              <a:spcBef>
                <a:spcPts val="727"/>
              </a:spcBef>
              <a:spcAft>
                <a:spcPts val="0"/>
              </a:spcAft>
              <a:buClr>
                <a:schemeClr val="lt1"/>
              </a:buClr>
              <a:buSzPts val="1110"/>
              <a:buFont typeface="Noto Sans Symbols"/>
              <a:buChar char="▶"/>
            </a:pPr>
            <a:r>
              <a:rPr lang="en" sz="1387" b="0" i="0" u="none" strike="noStrike" cap="none">
                <a:solidFill>
                  <a:srgbClr val="F2F2F2"/>
                </a:solidFill>
                <a:latin typeface="Century Gothic"/>
                <a:ea typeface="Century Gothic"/>
                <a:cs typeface="Century Gothic"/>
                <a:sym typeface="Century Gothic"/>
              </a:rPr>
              <a:t>~</a:t>
            </a:r>
            <a:r>
              <a:rPr lang="en" sz="1387"/>
              <a:t>200</a:t>
            </a:r>
            <a:r>
              <a:rPr lang="en" sz="1387" b="0" i="0" u="none" strike="noStrike" cap="none">
                <a:solidFill>
                  <a:srgbClr val="F2F2F2"/>
                </a:solidFill>
                <a:latin typeface="Century Gothic"/>
                <a:ea typeface="Century Gothic"/>
                <a:cs typeface="Century Gothic"/>
                <a:sym typeface="Century Gothic"/>
              </a:rPr>
              <a:t> Staff (~70 PhD scientists, ~20 students)</a:t>
            </a:r>
            <a:endParaRPr/>
          </a:p>
          <a:p>
            <a:pPr marL="214312" marR="0" lvl="0" indent="-214312" algn="l" rtl="0">
              <a:lnSpc>
                <a:spcPct val="90000"/>
              </a:lnSpc>
              <a:spcBef>
                <a:spcPts val="727"/>
              </a:spcBef>
              <a:spcAft>
                <a:spcPts val="0"/>
              </a:spcAft>
              <a:buClr>
                <a:schemeClr val="lt1"/>
              </a:buClr>
              <a:buSzPts val="1110"/>
              <a:buFont typeface="Noto Sans Symbols"/>
              <a:buChar char="▶"/>
            </a:pPr>
            <a:r>
              <a:rPr lang="en" sz="1387" b="0" i="0" u="none" strike="noStrike" cap="none">
                <a:solidFill>
                  <a:srgbClr val="F2F2F2"/>
                </a:solidFill>
                <a:latin typeface="Century Gothic"/>
                <a:ea typeface="Century Gothic"/>
                <a:cs typeface="Century Gothic"/>
                <a:sym typeface="Century Gothic"/>
              </a:rPr>
              <a:t>Funded by UT System, NSF (85% external grants)</a:t>
            </a:r>
            <a:endParaRPr/>
          </a:p>
          <a:p>
            <a:pPr marL="214312" marR="0" lvl="0" indent="-143852" algn="l" rtl="0">
              <a:lnSpc>
                <a:spcPct val="90000"/>
              </a:lnSpc>
              <a:spcBef>
                <a:spcPts val="727"/>
              </a:spcBef>
              <a:spcAft>
                <a:spcPts val="0"/>
              </a:spcAft>
              <a:buClr>
                <a:schemeClr val="lt1"/>
              </a:buClr>
              <a:buSzPts val="1110"/>
              <a:buFont typeface="Noto Sans Symbols"/>
              <a:buNone/>
            </a:pPr>
            <a:endParaRPr sz="1387" b="0" i="0" u="none" strike="noStrike" cap="none">
              <a:solidFill>
                <a:srgbClr val="F2F2F2"/>
              </a:solidFill>
              <a:latin typeface="Century Gothic"/>
              <a:ea typeface="Century Gothic"/>
              <a:cs typeface="Century Gothic"/>
              <a:sym typeface="Century Gothic"/>
            </a:endParaRPr>
          </a:p>
          <a:p>
            <a:pPr marL="214312" marR="0" lvl="0" indent="-214312" algn="l" rtl="0">
              <a:lnSpc>
                <a:spcPct val="90000"/>
              </a:lnSpc>
              <a:spcBef>
                <a:spcPts val="727"/>
              </a:spcBef>
              <a:spcAft>
                <a:spcPts val="0"/>
              </a:spcAft>
              <a:buClr>
                <a:schemeClr val="lt1"/>
              </a:buClr>
              <a:buSzPts val="1110"/>
              <a:buFont typeface="Noto Sans Symbols"/>
              <a:buChar char="▶"/>
            </a:pPr>
            <a:r>
              <a:rPr lang="en" sz="1387" b="1" i="0" u="none" strike="noStrike" cap="none">
                <a:solidFill>
                  <a:srgbClr val="F2F2F2"/>
                </a:solidFill>
                <a:latin typeface="Century Gothic"/>
                <a:ea typeface="Century Gothic"/>
                <a:cs typeface="Century Gothic"/>
                <a:sym typeface="Century Gothic"/>
              </a:rPr>
              <a:t>Users: </a:t>
            </a:r>
            <a:r>
              <a:rPr lang="en" sz="1387" b="0" i="0" u="none" strike="noStrike" cap="none">
                <a:solidFill>
                  <a:srgbClr val="F2F2F2"/>
                </a:solidFill>
                <a:latin typeface="Century Gothic"/>
                <a:ea typeface="Century Gothic"/>
                <a:cs typeface="Century Gothic"/>
                <a:sym typeface="Century Gothic"/>
              </a:rPr>
              <a:t>&gt;10,000 on 2,300 active projects across all fields</a:t>
            </a:r>
            <a:endParaRPr/>
          </a:p>
          <a:p>
            <a:pPr marL="214312" marR="0" lvl="0" indent="-214312" algn="l" rtl="0">
              <a:lnSpc>
                <a:spcPct val="90000"/>
              </a:lnSpc>
              <a:spcBef>
                <a:spcPts val="727"/>
              </a:spcBef>
              <a:spcAft>
                <a:spcPts val="0"/>
              </a:spcAft>
              <a:buClr>
                <a:schemeClr val="lt1"/>
              </a:buClr>
              <a:buSzPts val="1110"/>
              <a:buFont typeface="Noto Sans Symbols"/>
              <a:buChar char="▶"/>
            </a:pPr>
            <a:r>
              <a:rPr lang="en" sz="1387" b="1" i="0" u="none" strike="noStrike" cap="none">
                <a:solidFill>
                  <a:srgbClr val="F2F2F2"/>
                </a:solidFill>
                <a:latin typeface="Century Gothic"/>
                <a:ea typeface="Century Gothic"/>
                <a:cs typeface="Century Gothic"/>
                <a:sym typeface="Century Gothic"/>
              </a:rPr>
              <a:t>Partnerships: </a:t>
            </a:r>
            <a:r>
              <a:rPr lang="en" sz="1387" b="0" i="0" u="none" strike="noStrike" cap="none">
                <a:solidFill>
                  <a:srgbClr val="F2F2F2"/>
                </a:solidFill>
                <a:latin typeface="Century Gothic"/>
                <a:ea typeface="Century Gothic"/>
                <a:cs typeface="Century Gothic"/>
                <a:sym typeface="Century Gothic"/>
              </a:rPr>
              <a:t>UT Research Cyberinfrastructure (UTRC), Once known as Extreme Science and Engineering Discovery Environment (</a:t>
            </a:r>
            <a:r>
              <a:rPr lang="en" sz="1387"/>
              <a:t>ACCESS-CI</a:t>
            </a:r>
            <a:r>
              <a:rPr lang="en" sz="1387" b="0" i="0" u="none" strike="noStrike" cap="none">
                <a:solidFill>
                  <a:srgbClr val="F2F2F2"/>
                </a:solidFill>
                <a:latin typeface="Century Gothic"/>
                <a:ea typeface="Century Gothic"/>
                <a:cs typeface="Century Gothic"/>
                <a:sym typeface="Century Gothic"/>
              </a:rPr>
              <a:t>), Industry, International</a:t>
            </a:r>
            <a:endParaRPr/>
          </a:p>
          <a:p>
            <a:pPr marL="214312" marR="0" lvl="0" indent="-143852" algn="l" rtl="0">
              <a:lnSpc>
                <a:spcPct val="90000"/>
              </a:lnSpc>
              <a:spcBef>
                <a:spcPts val="727"/>
              </a:spcBef>
              <a:spcAft>
                <a:spcPts val="0"/>
              </a:spcAft>
              <a:buClr>
                <a:schemeClr val="lt1"/>
              </a:buClr>
              <a:buSzPts val="1110"/>
              <a:buFont typeface="Noto Sans Symbols"/>
              <a:buNone/>
            </a:pPr>
            <a:endParaRPr sz="1387" b="1" i="0" u="none" strike="noStrike" cap="none">
              <a:solidFill>
                <a:srgbClr val="F2F2F2"/>
              </a:solidFill>
              <a:latin typeface="Century Gothic"/>
              <a:ea typeface="Century Gothic"/>
              <a:cs typeface="Century Gothic"/>
              <a:sym typeface="Century Gothic"/>
            </a:endParaRPr>
          </a:p>
          <a:p>
            <a:pPr marL="0" marR="0" lvl="0" indent="0" algn="ctr" rtl="0">
              <a:lnSpc>
                <a:spcPct val="90000"/>
              </a:lnSpc>
              <a:spcBef>
                <a:spcPts val="727"/>
              </a:spcBef>
              <a:spcAft>
                <a:spcPts val="0"/>
              </a:spcAft>
              <a:buClr>
                <a:schemeClr val="lt1"/>
              </a:buClr>
              <a:buSzPts val="1110"/>
              <a:buFont typeface="Noto Sans Symbols"/>
              <a:buNone/>
            </a:pPr>
            <a:r>
              <a:rPr lang="en" sz="1387" b="1" i="1" u="none" strike="noStrike" cap="none">
                <a:solidFill>
                  <a:srgbClr val="F2F2F2"/>
                </a:solidFill>
                <a:latin typeface="Century Gothic"/>
                <a:ea typeface="Century Gothic"/>
                <a:cs typeface="Century Gothic"/>
                <a:sym typeface="Century Gothic"/>
              </a:rPr>
              <a:t>Mission: “To enable discoveries that advance science and society through the application of advanced computing technologies.”</a:t>
            </a:r>
            <a:endParaRPr sz="1387" b="0" i="1" u="none" strike="noStrike" cap="none">
              <a:solidFill>
                <a:srgbClr val="F2F2F2"/>
              </a:solidFill>
              <a:latin typeface="Century Gothic"/>
              <a:ea typeface="Century Gothic"/>
              <a:cs typeface="Century Gothic"/>
              <a:sym typeface="Century Gothic"/>
            </a:endParaRPr>
          </a:p>
        </p:txBody>
      </p:sp>
      <p:sp>
        <p:nvSpPr>
          <p:cNvPr id="160" name="Google Shape;160;p25"/>
          <p:cNvSpPr txBox="1">
            <a:spLocks noGrp="1"/>
          </p:cNvSpPr>
          <p:nvPr>
            <p:ph type="dt" idx="10"/>
          </p:nvPr>
        </p:nvSpPr>
        <p:spPr>
          <a:xfrm>
            <a:off x="7930267" y="4874217"/>
            <a:ext cx="587400" cy="1695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 sz="750" b="0" i="0" u="none" strike="noStrike" cap="none">
                <a:solidFill>
                  <a:srgbClr val="F2F2F2"/>
                </a:solidFill>
                <a:latin typeface="Century Gothic"/>
                <a:ea typeface="Century Gothic"/>
                <a:cs typeface="Century Gothic"/>
                <a:sym typeface="Century Gothic"/>
              </a:rPr>
              <a:t>3/13/18</a:t>
            </a:r>
            <a:endParaRPr sz="750" b="0" i="0" u="none" strike="noStrike" cap="none">
              <a:solidFill>
                <a:srgbClr val="F2F2F2"/>
              </a:solidFill>
              <a:latin typeface="Century Gothic"/>
              <a:ea typeface="Century Gothic"/>
              <a:cs typeface="Century Gothic"/>
              <a:sym typeface="Century Gothic"/>
            </a:endParaRPr>
          </a:p>
        </p:txBody>
      </p:sp>
      <p:sp>
        <p:nvSpPr>
          <p:cNvPr id="161" name="Google Shape;161;p25"/>
          <p:cNvSpPr txBox="1">
            <a:spLocks noGrp="1"/>
          </p:cNvSpPr>
          <p:nvPr>
            <p:ph type="sldNum" idx="12"/>
          </p:nvPr>
        </p:nvSpPr>
        <p:spPr>
          <a:xfrm>
            <a:off x="8630886" y="4874217"/>
            <a:ext cx="388500" cy="16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2</a:t>
            </a:fld>
            <a:endParaRPr sz="750">
              <a:solidFill>
                <a:schemeClr val="lt1"/>
              </a:solidFill>
            </a:endParaRPr>
          </a:p>
        </p:txBody>
      </p:sp>
      <p:pic>
        <p:nvPicPr>
          <p:cNvPr id="162" name="Google Shape;162;p25"/>
          <p:cNvPicPr preferRelativeResize="0"/>
          <p:nvPr/>
        </p:nvPicPr>
        <p:blipFill rotWithShape="1">
          <a:blip r:embed="rId3">
            <a:alphaModFix/>
          </a:blip>
          <a:srcRect/>
          <a:stretch/>
        </p:blipFill>
        <p:spPr>
          <a:xfrm>
            <a:off x="7574617" y="3024454"/>
            <a:ext cx="1184372" cy="1497555"/>
          </a:xfrm>
          <a:prstGeom prst="rect">
            <a:avLst/>
          </a:prstGeom>
          <a:noFill/>
          <a:ln>
            <a:noFill/>
          </a:ln>
        </p:spPr>
      </p:pic>
      <p:pic>
        <p:nvPicPr>
          <p:cNvPr id="163" name="Google Shape;163;p25"/>
          <p:cNvPicPr preferRelativeResize="0"/>
          <p:nvPr/>
        </p:nvPicPr>
        <p:blipFill rotWithShape="1">
          <a:blip r:embed="rId4">
            <a:alphaModFix/>
          </a:blip>
          <a:srcRect/>
          <a:stretch/>
        </p:blipFill>
        <p:spPr>
          <a:xfrm>
            <a:off x="5640657" y="2642642"/>
            <a:ext cx="1695035" cy="1130590"/>
          </a:xfrm>
          <a:prstGeom prst="rect">
            <a:avLst/>
          </a:prstGeom>
          <a:noFill/>
          <a:ln>
            <a:noFill/>
          </a:ln>
        </p:spPr>
      </p:pic>
      <p:pic>
        <p:nvPicPr>
          <p:cNvPr id="164" name="Google Shape;164;p25"/>
          <p:cNvPicPr preferRelativeResize="0"/>
          <p:nvPr/>
        </p:nvPicPr>
        <p:blipFill>
          <a:blip r:embed="rId5">
            <a:alphaModFix/>
          </a:blip>
          <a:stretch>
            <a:fillRect/>
          </a:stretch>
        </p:blipFill>
        <p:spPr>
          <a:xfrm>
            <a:off x="5009825" y="998225"/>
            <a:ext cx="3981150" cy="1374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513159" y="169692"/>
            <a:ext cx="8245800" cy="1130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89" name="Google Shape;389;p47"/>
          <p:cNvSpPr txBox="1">
            <a:spLocks noGrp="1"/>
          </p:cNvSpPr>
          <p:nvPr>
            <p:ph type="body" idx="1"/>
          </p:nvPr>
        </p:nvSpPr>
        <p:spPr>
          <a:xfrm>
            <a:off x="513150" y="1753600"/>
            <a:ext cx="8100600" cy="2608500"/>
          </a:xfrm>
          <a:prstGeom prst="rect">
            <a:avLst/>
          </a:prstGeom>
        </p:spPr>
        <p:txBody>
          <a:bodyPr spcFirstLastPara="1" wrap="square" lIns="91425" tIns="45700" rIns="91425" bIns="45700" anchor="ctr" anchorCtr="0">
            <a:noAutofit/>
          </a:bodyPr>
          <a:lstStyle/>
          <a:p>
            <a:pPr marL="0" lvl="0" indent="0" algn="l" rtl="0">
              <a:spcBef>
                <a:spcPts val="360"/>
              </a:spcBef>
              <a:spcAft>
                <a:spcPts val="450"/>
              </a:spcAft>
              <a:buNone/>
            </a:pPr>
            <a:endParaRPr/>
          </a:p>
        </p:txBody>
      </p:sp>
      <p:sp>
        <p:nvSpPr>
          <p:cNvPr id="390" name="Google Shape;390;p47"/>
          <p:cNvSpPr txBox="1">
            <a:spLocks noGrp="1"/>
          </p:cNvSpPr>
          <p:nvPr>
            <p:ph type="sldNum" idx="12"/>
          </p:nvPr>
        </p:nvSpPr>
        <p:spPr>
          <a:xfrm>
            <a:off x="8630886" y="4874217"/>
            <a:ext cx="388500" cy="169500"/>
          </a:xfrm>
          <a:prstGeom prst="rect">
            <a:avLst/>
          </a:prstGeom>
        </p:spPr>
        <p:txBody>
          <a:bodyPr spcFirstLastPara="1" wrap="square" lIns="0"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20</a:t>
            </a:fld>
            <a:endParaRPr sz="750">
              <a:solidFill>
                <a:schemeClr val="lt1"/>
              </a:solidFill>
            </a:endParaRPr>
          </a:p>
        </p:txBody>
      </p:sp>
      <p:pic>
        <p:nvPicPr>
          <p:cNvPr id="391" name="Google Shape;391;p47"/>
          <p:cNvPicPr preferRelativeResize="0"/>
          <p:nvPr/>
        </p:nvPicPr>
        <p:blipFill>
          <a:blip r:embed="rId3">
            <a:alphaModFix/>
          </a:blip>
          <a:stretch>
            <a:fillRect/>
          </a:stretch>
        </p:blipFill>
        <p:spPr>
          <a:xfrm>
            <a:off x="278775" y="175925"/>
            <a:ext cx="7736593" cy="3848100"/>
          </a:xfrm>
          <a:prstGeom prst="rect">
            <a:avLst/>
          </a:prstGeom>
          <a:noFill/>
          <a:ln>
            <a:noFill/>
          </a:ln>
        </p:spPr>
      </p:pic>
      <p:pic>
        <p:nvPicPr>
          <p:cNvPr id="392" name="Google Shape;392;p47"/>
          <p:cNvPicPr preferRelativeResize="0"/>
          <p:nvPr/>
        </p:nvPicPr>
        <p:blipFill>
          <a:blip r:embed="rId4">
            <a:alphaModFix/>
          </a:blip>
          <a:stretch>
            <a:fillRect/>
          </a:stretch>
        </p:blipFill>
        <p:spPr>
          <a:xfrm>
            <a:off x="6089525" y="3064125"/>
            <a:ext cx="2669425" cy="15197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8"/>
          <p:cNvSpPr txBox="1">
            <a:spLocks noGrp="1"/>
          </p:cNvSpPr>
          <p:nvPr>
            <p:ph type="body" idx="1"/>
          </p:nvPr>
        </p:nvSpPr>
        <p:spPr>
          <a:xfrm>
            <a:off x="330280" y="374614"/>
            <a:ext cx="3435600" cy="4080900"/>
          </a:xfrm>
          <a:prstGeom prst="rect">
            <a:avLst/>
          </a:prstGeom>
          <a:noFill/>
          <a:ln>
            <a:noFill/>
          </a:ln>
        </p:spPr>
        <p:txBody>
          <a:bodyPr spcFirstLastPara="1" wrap="square" lIns="91425" tIns="45700" rIns="91425" bIns="45700" anchor="ctr" anchorCtr="0">
            <a:noAutofit/>
          </a:bodyPr>
          <a:lstStyle/>
          <a:p>
            <a:pPr marL="214312" lvl="0" indent="-214312" algn="l" rtl="0">
              <a:spcBef>
                <a:spcPts val="0"/>
              </a:spcBef>
              <a:spcAft>
                <a:spcPts val="0"/>
              </a:spcAft>
              <a:buSzPts val="1200"/>
              <a:buChar char="▶"/>
            </a:pPr>
            <a:r>
              <a:rPr lang="en" b="1"/>
              <a:t>Humphry Davy, Inventor of Electrochemistry, 1812</a:t>
            </a:r>
            <a:endParaRPr/>
          </a:p>
          <a:p>
            <a:pPr marL="214312" lvl="0" indent="-138112" algn="l" rtl="0">
              <a:spcBef>
                <a:spcPts val="750"/>
              </a:spcBef>
              <a:spcAft>
                <a:spcPts val="0"/>
              </a:spcAft>
              <a:buSzPts val="1200"/>
              <a:buNone/>
            </a:pPr>
            <a:endParaRPr/>
          </a:p>
          <a:p>
            <a:pPr marL="214312" lvl="0" indent="-214312" algn="l" rtl="0">
              <a:spcBef>
                <a:spcPts val="750"/>
              </a:spcBef>
              <a:spcAft>
                <a:spcPts val="0"/>
              </a:spcAft>
              <a:buSzPts val="1200"/>
              <a:buChar char="▶"/>
            </a:pPr>
            <a:r>
              <a:rPr lang="en"/>
              <a:t>(Pretty sure he was talking about our machine). </a:t>
            </a:r>
            <a:endParaRPr/>
          </a:p>
          <a:p>
            <a:pPr marL="214312" lvl="0" indent="-138112" algn="l" rtl="0">
              <a:spcBef>
                <a:spcPts val="750"/>
              </a:spcBef>
              <a:spcAft>
                <a:spcPts val="0"/>
              </a:spcAft>
              <a:buSzPts val="1200"/>
              <a:buNone/>
            </a:pPr>
            <a:endParaRPr/>
          </a:p>
        </p:txBody>
      </p:sp>
      <p:sp>
        <p:nvSpPr>
          <p:cNvPr id="398" name="Google Shape;398;p48"/>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r>
              <a:rPr lang="en"/>
              <a:t>11/10/18</a:t>
            </a:r>
            <a:endParaRPr/>
          </a:p>
        </p:txBody>
      </p:sp>
      <p:sp>
        <p:nvSpPr>
          <p:cNvPr id="399" name="Google Shape;399;p48"/>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21</a:t>
            </a:fld>
            <a:endParaRPr sz="750">
              <a:solidFill>
                <a:schemeClr val="lt1"/>
              </a:solidFill>
            </a:endParaRPr>
          </a:p>
        </p:txBody>
      </p:sp>
      <p:pic>
        <p:nvPicPr>
          <p:cNvPr id="400" name="Google Shape;400;p48"/>
          <p:cNvPicPr preferRelativeResize="0"/>
          <p:nvPr/>
        </p:nvPicPr>
        <p:blipFill rotWithShape="1">
          <a:blip r:embed="rId3">
            <a:alphaModFix/>
          </a:blip>
          <a:srcRect/>
          <a:stretch/>
        </p:blipFill>
        <p:spPr>
          <a:xfrm>
            <a:off x="3765975" y="0"/>
            <a:ext cx="4247493" cy="54806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8"/>
          <p:cNvSpPr txBox="1">
            <a:spLocks noGrp="1"/>
          </p:cNvSpPr>
          <p:nvPr>
            <p:ph type="sldNum" idx="12"/>
          </p:nvPr>
        </p:nvSpPr>
        <p:spPr>
          <a:xfrm>
            <a:off x="8630886" y="4874217"/>
            <a:ext cx="388500" cy="16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pic>
        <p:nvPicPr>
          <p:cNvPr id="493" name="Google Shape;493;p58"/>
          <p:cNvPicPr preferRelativeResize="0"/>
          <p:nvPr/>
        </p:nvPicPr>
        <p:blipFill rotWithShape="1">
          <a:blip r:embed="rId3">
            <a:alphaModFix/>
          </a:blip>
          <a:srcRect/>
          <a:stretch/>
        </p:blipFill>
        <p:spPr>
          <a:xfrm>
            <a:off x="2602019" y="204437"/>
            <a:ext cx="4189135" cy="4110007"/>
          </a:xfrm>
          <a:prstGeom prst="rect">
            <a:avLst/>
          </a:prstGeom>
          <a:noFill/>
          <a:ln>
            <a:noFill/>
          </a:ln>
        </p:spPr>
      </p:pic>
      <p:sp>
        <p:nvSpPr>
          <p:cNvPr id="494" name="Google Shape;494;p58"/>
          <p:cNvSpPr/>
          <p:nvPr/>
        </p:nvSpPr>
        <p:spPr>
          <a:xfrm rot="-5400000">
            <a:off x="108659" y="1883336"/>
            <a:ext cx="33441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5400" b="1" cap="none">
                <a:solidFill>
                  <a:schemeClr val="accent5"/>
                </a:solidFill>
                <a:latin typeface="Century Gothic"/>
                <a:ea typeface="Century Gothic"/>
                <a:cs typeface="Century Gothic"/>
                <a:sym typeface="Century Gothic"/>
              </a:rPr>
              <a:t>Compute</a:t>
            </a:r>
            <a:endParaRPr sz="5400" b="1" cap="none">
              <a:solidFill>
                <a:schemeClr val="accent5"/>
              </a:solidFill>
              <a:latin typeface="Century Gothic"/>
              <a:ea typeface="Century Gothic"/>
              <a:cs typeface="Century Gothic"/>
              <a:sym typeface="Century Gothic"/>
            </a:endParaRPr>
          </a:p>
        </p:txBody>
      </p:sp>
      <p:sp>
        <p:nvSpPr>
          <p:cNvPr id="495" name="Google Shape;495;p58"/>
          <p:cNvSpPr/>
          <p:nvPr/>
        </p:nvSpPr>
        <p:spPr>
          <a:xfrm rot="5400000">
            <a:off x="5517112" y="1883358"/>
            <a:ext cx="41907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5400" b="1" cap="none">
                <a:solidFill>
                  <a:schemeClr val="accent5"/>
                </a:solidFill>
                <a:latin typeface="Century Gothic"/>
                <a:ea typeface="Century Gothic"/>
                <a:cs typeface="Century Gothic"/>
                <a:sym typeface="Century Gothic"/>
              </a:rPr>
              <a:t>Collaborate</a:t>
            </a:r>
            <a:endParaRPr sz="5400" b="1" cap="none">
              <a:solidFill>
                <a:schemeClr val="accent5"/>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462357" y="14815"/>
            <a:ext cx="8245800" cy="1130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700"/>
              <a:buFont typeface="Century Gothic"/>
              <a:buNone/>
            </a:pPr>
            <a:r>
              <a:rPr lang="en" sz="2700" b="1" i="0" u="none" strike="noStrike" cap="none">
                <a:solidFill>
                  <a:schemeClr val="lt1"/>
                </a:solidFill>
                <a:latin typeface="Century Gothic"/>
                <a:ea typeface="Century Gothic"/>
                <a:cs typeface="Century Gothic"/>
                <a:sym typeface="Century Gothic"/>
              </a:rPr>
              <a:t>TACC AT A GLANCE</a:t>
            </a:r>
            <a:endParaRPr sz="2700" b="1" i="0" u="none" strike="noStrike" cap="none">
              <a:solidFill>
                <a:schemeClr val="lt1"/>
              </a:solidFill>
              <a:latin typeface="Century Gothic"/>
              <a:ea typeface="Century Gothic"/>
              <a:cs typeface="Century Gothic"/>
              <a:sym typeface="Century Gothic"/>
            </a:endParaRPr>
          </a:p>
        </p:txBody>
      </p:sp>
      <p:sp>
        <p:nvSpPr>
          <p:cNvPr id="171" name="Google Shape;171;p26"/>
          <p:cNvSpPr txBox="1">
            <a:spLocks noGrp="1"/>
          </p:cNvSpPr>
          <p:nvPr>
            <p:ph type="body" idx="1"/>
          </p:nvPr>
        </p:nvSpPr>
        <p:spPr>
          <a:xfrm>
            <a:off x="513159" y="1145115"/>
            <a:ext cx="4888500" cy="3319800"/>
          </a:xfrm>
          <a:prstGeom prst="rect">
            <a:avLst/>
          </a:prstGeom>
          <a:noFill/>
          <a:ln>
            <a:noFill/>
          </a:ln>
        </p:spPr>
        <p:txBody>
          <a:bodyPr spcFirstLastPara="1" wrap="square" lIns="91425" tIns="45700" rIns="91425" bIns="45700" anchor="ctr" anchorCtr="0">
            <a:noAutofit/>
          </a:bodyPr>
          <a:lstStyle/>
          <a:p>
            <a:pPr marL="214312" marR="0" lvl="0" indent="-214312" algn="l" rtl="0">
              <a:lnSpc>
                <a:spcPct val="90000"/>
              </a:lnSpc>
              <a:spcBef>
                <a:spcPts val="0"/>
              </a:spcBef>
              <a:spcAft>
                <a:spcPts val="0"/>
              </a:spcAft>
              <a:buClr>
                <a:schemeClr val="lt1"/>
              </a:buClr>
              <a:buSzPts val="1110"/>
              <a:buFont typeface="Noto Sans Symbols"/>
              <a:buChar char="▶"/>
            </a:pPr>
            <a:r>
              <a:rPr lang="en" sz="1387" b="1" i="0" u="none" strike="noStrike" cap="none">
                <a:solidFill>
                  <a:srgbClr val="F2F2F2"/>
                </a:solidFill>
                <a:latin typeface="Century Gothic"/>
                <a:ea typeface="Century Gothic"/>
                <a:cs typeface="Century Gothic"/>
                <a:sym typeface="Century Gothic"/>
              </a:rPr>
              <a:t>Capacity and Infrastructure:</a:t>
            </a:r>
            <a:endParaRPr/>
          </a:p>
          <a:p>
            <a:pPr marL="557212" marR="0" lvl="1" indent="-214312" algn="l" rtl="0">
              <a:lnSpc>
                <a:spcPct val="90000"/>
              </a:lnSpc>
              <a:spcBef>
                <a:spcPts val="700"/>
              </a:spcBef>
              <a:spcAft>
                <a:spcPts val="0"/>
              </a:spcAft>
              <a:buClr>
                <a:schemeClr val="lt1"/>
              </a:buClr>
              <a:buSzPts val="998"/>
              <a:buFont typeface="Noto Sans Symbols"/>
              <a:buChar char="▶"/>
            </a:pPr>
            <a:r>
              <a:rPr lang="en" sz="1248" b="0" i="0" u="none" strike="noStrike" cap="none">
                <a:solidFill>
                  <a:srgbClr val="F2F2F2"/>
                </a:solidFill>
                <a:latin typeface="Century Gothic"/>
                <a:ea typeface="Century Gothic"/>
                <a:cs typeface="Century Gothic"/>
                <a:sym typeface="Century Gothic"/>
              </a:rPr>
              <a:t>A billion compute hours per year</a:t>
            </a:r>
            <a:endParaRPr/>
          </a:p>
          <a:p>
            <a:pPr marL="557212" marR="0" lvl="1" indent="-214312" algn="l" rtl="0">
              <a:lnSpc>
                <a:spcPct val="90000"/>
              </a:lnSpc>
              <a:spcBef>
                <a:spcPts val="700"/>
              </a:spcBef>
              <a:spcAft>
                <a:spcPts val="0"/>
              </a:spcAft>
              <a:buClr>
                <a:schemeClr val="lt1"/>
              </a:buClr>
              <a:buSzPts val="998"/>
              <a:buFont typeface="Noto Sans Symbols"/>
              <a:buChar char="▶"/>
            </a:pPr>
            <a:r>
              <a:rPr lang="en" sz="1248"/>
              <a:t>&gt;</a:t>
            </a:r>
            <a:r>
              <a:rPr lang="en" sz="1248" b="0" i="0" u="none" strike="noStrike" cap="none">
                <a:solidFill>
                  <a:srgbClr val="F2F2F2"/>
                </a:solidFill>
                <a:latin typeface="Century Gothic"/>
                <a:ea typeface="Century Gothic"/>
                <a:cs typeface="Century Gothic"/>
                <a:sym typeface="Century Gothic"/>
              </a:rPr>
              <a:t>5 billion files, &gt;50 petabytes of data</a:t>
            </a:r>
            <a:endParaRPr/>
          </a:p>
          <a:p>
            <a:pPr marL="557212" marR="0" lvl="1" indent="-214312" algn="l" rtl="0">
              <a:lnSpc>
                <a:spcPct val="90000"/>
              </a:lnSpc>
              <a:spcBef>
                <a:spcPts val="700"/>
              </a:spcBef>
              <a:spcAft>
                <a:spcPts val="0"/>
              </a:spcAft>
              <a:buClr>
                <a:schemeClr val="lt1"/>
              </a:buClr>
              <a:buSzPts val="998"/>
              <a:buFont typeface="Noto Sans Symbols"/>
              <a:buChar char="▶"/>
            </a:pPr>
            <a:r>
              <a:rPr lang="en" sz="1248" b="0" i="0" u="none" strike="noStrike" cap="none">
                <a:solidFill>
                  <a:srgbClr val="F2F2F2"/>
                </a:solidFill>
                <a:latin typeface="Century Gothic"/>
                <a:ea typeface="Century Gothic"/>
                <a:cs typeface="Century Gothic"/>
                <a:sym typeface="Century Gothic"/>
              </a:rPr>
              <a:t>Hundreds of public datasets</a:t>
            </a:r>
            <a:endParaRPr/>
          </a:p>
          <a:p>
            <a:pPr marL="557212" marR="0" lvl="1" indent="-214312" algn="l" rtl="0">
              <a:lnSpc>
                <a:spcPct val="90000"/>
              </a:lnSpc>
              <a:spcBef>
                <a:spcPts val="700"/>
              </a:spcBef>
              <a:spcAft>
                <a:spcPts val="0"/>
              </a:spcAft>
              <a:buClr>
                <a:schemeClr val="lt1"/>
              </a:buClr>
              <a:buSzPts val="998"/>
              <a:buFont typeface="Noto Sans Symbols"/>
              <a:buChar char="▶"/>
            </a:pPr>
            <a:r>
              <a:rPr lang="en" sz="1248" b="0" i="0" u="none" strike="noStrike" cap="none">
                <a:solidFill>
                  <a:srgbClr val="F2F2F2"/>
                </a:solidFill>
                <a:latin typeface="Century Gothic"/>
                <a:ea typeface="Century Gothic"/>
                <a:cs typeface="Century Gothic"/>
                <a:sym typeface="Century Gothic"/>
              </a:rPr>
              <a:t>1</a:t>
            </a:r>
            <a:r>
              <a:rPr lang="en" sz="1248"/>
              <a:t>8</a:t>
            </a:r>
            <a:r>
              <a:rPr lang="en" sz="1248" b="0" i="0" u="none" strike="noStrike" cap="none">
                <a:solidFill>
                  <a:srgbClr val="F2F2F2"/>
                </a:solidFill>
                <a:latin typeface="Century Gothic"/>
                <a:ea typeface="Century Gothic"/>
                <a:cs typeface="Century Gothic"/>
                <a:sym typeface="Century Gothic"/>
              </a:rPr>
              <a:t> MW data center</a:t>
            </a:r>
            <a:endParaRPr/>
          </a:p>
          <a:p>
            <a:pPr marL="557212" marR="0" lvl="1" indent="-150914" algn="l" rtl="0">
              <a:lnSpc>
                <a:spcPct val="90000"/>
              </a:lnSpc>
              <a:spcBef>
                <a:spcPts val="700"/>
              </a:spcBef>
              <a:spcAft>
                <a:spcPts val="0"/>
              </a:spcAft>
              <a:buClr>
                <a:schemeClr val="lt1"/>
              </a:buClr>
              <a:buSzPts val="998"/>
              <a:buFont typeface="Noto Sans Symbols"/>
              <a:buNone/>
            </a:pPr>
            <a:endParaRPr sz="1248" b="0" i="0" u="none" strike="noStrike" cap="none">
              <a:solidFill>
                <a:srgbClr val="F2F2F2"/>
              </a:solidFill>
              <a:latin typeface="Century Gothic"/>
              <a:ea typeface="Century Gothic"/>
              <a:cs typeface="Century Gothic"/>
              <a:sym typeface="Century Gothic"/>
            </a:endParaRPr>
          </a:p>
          <a:p>
            <a:pPr marL="214312" marR="0" lvl="0" indent="-214312" algn="l" rtl="0">
              <a:lnSpc>
                <a:spcPct val="90000"/>
              </a:lnSpc>
              <a:spcBef>
                <a:spcPts val="727"/>
              </a:spcBef>
              <a:spcAft>
                <a:spcPts val="0"/>
              </a:spcAft>
              <a:buClr>
                <a:schemeClr val="lt1"/>
              </a:buClr>
              <a:buSzPts val="1110"/>
              <a:buFont typeface="Noto Sans Symbols"/>
              <a:buChar char="▶"/>
            </a:pPr>
            <a:r>
              <a:rPr lang="en" sz="1387" b="1" i="0" u="none" strike="noStrike" cap="none">
                <a:solidFill>
                  <a:srgbClr val="F2F2F2"/>
                </a:solidFill>
                <a:latin typeface="Century Gothic"/>
                <a:ea typeface="Century Gothic"/>
                <a:cs typeface="Century Gothic"/>
                <a:sym typeface="Century Gothic"/>
              </a:rPr>
              <a:t>Systems and Services:</a:t>
            </a:r>
            <a:endParaRPr/>
          </a:p>
          <a:p>
            <a:pPr marL="557212" marR="0" lvl="1" indent="-214312" algn="l" rtl="0">
              <a:lnSpc>
                <a:spcPct val="90000"/>
              </a:lnSpc>
              <a:spcBef>
                <a:spcPts val="700"/>
              </a:spcBef>
              <a:spcAft>
                <a:spcPts val="0"/>
              </a:spcAft>
              <a:buClr>
                <a:schemeClr val="lt1"/>
              </a:buClr>
              <a:buSzPts val="998"/>
              <a:buFont typeface="Noto Sans Symbols"/>
              <a:buChar char="▶"/>
            </a:pPr>
            <a:r>
              <a:rPr lang="en" sz="1248" b="0" i="0" u="none" strike="noStrike" cap="none">
                <a:solidFill>
                  <a:srgbClr val="F2F2F2"/>
                </a:solidFill>
                <a:latin typeface="Century Gothic"/>
                <a:ea typeface="Century Gothic"/>
                <a:cs typeface="Century Gothic"/>
                <a:sym typeface="Century Gothic"/>
              </a:rPr>
              <a:t>High performance computing (HPC), high throughput computing (HTC), large scale data storage, cloud computing, visualization</a:t>
            </a:r>
            <a:endParaRPr/>
          </a:p>
          <a:p>
            <a:pPr marL="557212" marR="0" lvl="1" indent="-214312" algn="l" rtl="0">
              <a:lnSpc>
                <a:spcPct val="90000"/>
              </a:lnSpc>
              <a:spcBef>
                <a:spcPts val="700"/>
              </a:spcBef>
              <a:spcAft>
                <a:spcPts val="0"/>
              </a:spcAft>
              <a:buClr>
                <a:schemeClr val="lt1"/>
              </a:buClr>
              <a:buSzPts val="998"/>
              <a:buFont typeface="Noto Sans Symbols"/>
              <a:buChar char="▶"/>
            </a:pPr>
            <a:r>
              <a:rPr lang="en" sz="1248" b="0" i="0" u="none" strike="noStrike" cap="none">
                <a:solidFill>
                  <a:srgbClr val="F2F2F2"/>
                </a:solidFill>
                <a:latin typeface="Century Gothic"/>
                <a:ea typeface="Century Gothic"/>
                <a:cs typeface="Century Gothic"/>
                <a:sym typeface="Century Gothic"/>
              </a:rPr>
              <a:t>Portals and gateways, web service APIs, rich software stacks</a:t>
            </a:r>
            <a:endParaRPr/>
          </a:p>
          <a:p>
            <a:pPr marL="557212" marR="0" lvl="1" indent="-214312" algn="l" rtl="0">
              <a:lnSpc>
                <a:spcPct val="90000"/>
              </a:lnSpc>
              <a:spcBef>
                <a:spcPts val="700"/>
              </a:spcBef>
              <a:spcAft>
                <a:spcPts val="0"/>
              </a:spcAft>
              <a:buClr>
                <a:schemeClr val="lt1"/>
              </a:buClr>
              <a:buSzPts val="998"/>
              <a:buFont typeface="Noto Sans Symbols"/>
              <a:buChar char="▶"/>
            </a:pPr>
            <a:r>
              <a:rPr lang="en" sz="1248" b="0" i="0" u="none" strike="noStrike" cap="none">
                <a:solidFill>
                  <a:srgbClr val="F2F2F2"/>
                </a:solidFill>
                <a:latin typeface="Century Gothic"/>
                <a:ea typeface="Century Gothic"/>
                <a:cs typeface="Century Gothic"/>
                <a:sym typeface="Century Gothic"/>
              </a:rPr>
              <a:t>Consulting, curation and analysis, code optimization, training and outreach</a:t>
            </a:r>
            <a:endParaRPr sz="1248" b="0" i="0" u="none" strike="noStrike" cap="none">
              <a:solidFill>
                <a:srgbClr val="F2F2F2"/>
              </a:solidFill>
              <a:latin typeface="Century Gothic"/>
              <a:ea typeface="Century Gothic"/>
              <a:cs typeface="Century Gothic"/>
              <a:sym typeface="Century Gothic"/>
            </a:endParaRPr>
          </a:p>
        </p:txBody>
      </p:sp>
      <p:sp>
        <p:nvSpPr>
          <p:cNvPr id="172" name="Google Shape;172;p26"/>
          <p:cNvSpPr txBox="1">
            <a:spLocks noGrp="1"/>
          </p:cNvSpPr>
          <p:nvPr>
            <p:ph type="dt" idx="10"/>
          </p:nvPr>
        </p:nvSpPr>
        <p:spPr>
          <a:xfrm>
            <a:off x="7930267" y="4874217"/>
            <a:ext cx="587400" cy="1695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 sz="750" b="0" i="0" u="none" strike="noStrike" cap="none">
                <a:solidFill>
                  <a:srgbClr val="F2F2F2"/>
                </a:solidFill>
                <a:latin typeface="Century Gothic"/>
                <a:ea typeface="Century Gothic"/>
                <a:cs typeface="Century Gothic"/>
                <a:sym typeface="Century Gothic"/>
              </a:rPr>
              <a:t>3/13/18</a:t>
            </a:r>
            <a:endParaRPr sz="750" b="0" i="0" u="none" strike="noStrike" cap="none">
              <a:solidFill>
                <a:srgbClr val="F2F2F2"/>
              </a:solidFill>
              <a:latin typeface="Century Gothic"/>
              <a:ea typeface="Century Gothic"/>
              <a:cs typeface="Century Gothic"/>
              <a:sym typeface="Century Gothic"/>
            </a:endParaRPr>
          </a:p>
        </p:txBody>
      </p:sp>
      <p:sp>
        <p:nvSpPr>
          <p:cNvPr id="173" name="Google Shape;173;p26"/>
          <p:cNvSpPr txBox="1">
            <a:spLocks noGrp="1"/>
          </p:cNvSpPr>
          <p:nvPr>
            <p:ph type="sldNum" idx="12"/>
          </p:nvPr>
        </p:nvSpPr>
        <p:spPr>
          <a:xfrm>
            <a:off x="8630886" y="4874217"/>
            <a:ext cx="388500" cy="169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3</a:t>
            </a:fld>
            <a:endParaRPr sz="750">
              <a:solidFill>
                <a:schemeClr val="lt1"/>
              </a:solidFill>
            </a:endParaRPr>
          </a:p>
        </p:txBody>
      </p:sp>
      <p:pic>
        <p:nvPicPr>
          <p:cNvPr id="174" name="Google Shape;174;p26" descr="B1suAjPCcAATacu.jpg"/>
          <p:cNvPicPr preferRelativeResize="0"/>
          <p:nvPr/>
        </p:nvPicPr>
        <p:blipFill rotWithShape="1">
          <a:blip r:embed="rId3">
            <a:alphaModFix/>
          </a:blip>
          <a:srcRect/>
          <a:stretch/>
        </p:blipFill>
        <p:spPr>
          <a:xfrm>
            <a:off x="5615760" y="2813764"/>
            <a:ext cx="3403742" cy="1401104"/>
          </a:xfrm>
          <a:prstGeom prst="rect">
            <a:avLst/>
          </a:prstGeom>
          <a:noFill/>
          <a:ln w="9525" cap="flat" cmpd="sng">
            <a:solidFill>
              <a:schemeClr val="dk1"/>
            </a:solidFill>
            <a:prstDash val="solid"/>
            <a:miter lim="800000"/>
            <a:headEnd type="none" w="sm" len="sm"/>
            <a:tailEnd type="none" w="sm" len="sm"/>
          </a:ln>
        </p:spPr>
      </p:pic>
      <p:pic>
        <p:nvPicPr>
          <p:cNvPr id="175" name="Google Shape;175;p26"/>
          <p:cNvPicPr preferRelativeResize="0"/>
          <p:nvPr/>
        </p:nvPicPr>
        <p:blipFill rotWithShape="1">
          <a:blip r:embed="rId4">
            <a:alphaModFix/>
          </a:blip>
          <a:srcRect t="20424" b="22731"/>
          <a:stretch/>
        </p:blipFill>
        <p:spPr>
          <a:xfrm>
            <a:off x="4880916" y="1145115"/>
            <a:ext cx="3739906" cy="141636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7"/>
          <p:cNvSpPr txBox="1">
            <a:spLocks noGrp="1"/>
          </p:cNvSpPr>
          <p:nvPr>
            <p:ph type="ctrTitle"/>
          </p:nvPr>
        </p:nvSpPr>
        <p:spPr>
          <a:xfrm>
            <a:off x="452733" y="1287378"/>
            <a:ext cx="4251600" cy="1371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00"/>
              </a:buClr>
              <a:buSzPts val="2880"/>
              <a:buFont typeface="Century Gothic"/>
              <a:buNone/>
            </a:pPr>
            <a:r>
              <a:rPr lang="en" sz="2880" i="1">
                <a:solidFill>
                  <a:srgbClr val="FFFF00"/>
                </a:solidFill>
              </a:rPr>
              <a:t>"COMPUTING FOR THE ENDLESS FRONTIER"</a:t>
            </a:r>
            <a:endParaRPr sz="2880"/>
          </a:p>
        </p:txBody>
      </p:sp>
      <p:sp>
        <p:nvSpPr>
          <p:cNvPr id="181" name="Google Shape;181;p27"/>
          <p:cNvSpPr txBox="1">
            <a:spLocks noGrp="1"/>
          </p:cNvSpPr>
          <p:nvPr>
            <p:ph type="subTitle" idx="1"/>
          </p:nvPr>
        </p:nvSpPr>
        <p:spPr>
          <a:xfrm>
            <a:off x="1455500" y="2203325"/>
            <a:ext cx="5559300" cy="1371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165"/>
              <a:buNone/>
            </a:pPr>
            <a:r>
              <a:rPr lang="en" sz="1456"/>
              <a:t>Dan Stanzione</a:t>
            </a:r>
            <a:endParaRPr sz="1295">
              <a:latin typeface="Noto Sans Symbols"/>
              <a:ea typeface="Noto Sans Symbols"/>
              <a:cs typeface="Noto Sans Symbols"/>
              <a:sym typeface="Noto Sans Symbols"/>
            </a:endParaRPr>
          </a:p>
          <a:p>
            <a:pPr marL="0" lvl="0" indent="0" algn="l" rtl="0">
              <a:lnSpc>
                <a:spcPct val="80000"/>
              </a:lnSpc>
              <a:spcBef>
                <a:spcPts val="450"/>
              </a:spcBef>
              <a:spcAft>
                <a:spcPts val="0"/>
              </a:spcAft>
              <a:buSzPts val="1036"/>
              <a:buNone/>
            </a:pPr>
            <a:r>
              <a:rPr lang="en" sz="1295">
                <a:latin typeface="Arial"/>
                <a:ea typeface="Arial"/>
                <a:cs typeface="Arial"/>
                <a:sym typeface="Arial"/>
              </a:rPr>
              <a:t>Executive Director, Texas Advanced Computing Center</a:t>
            </a:r>
            <a:endParaRPr/>
          </a:p>
          <a:p>
            <a:pPr marL="0" lvl="0" indent="0" algn="l" rtl="0">
              <a:lnSpc>
                <a:spcPct val="80000"/>
              </a:lnSpc>
              <a:spcBef>
                <a:spcPts val="450"/>
              </a:spcBef>
              <a:spcAft>
                <a:spcPts val="0"/>
              </a:spcAft>
              <a:buSzPts val="1036"/>
              <a:buNone/>
            </a:pPr>
            <a:r>
              <a:rPr lang="en" sz="1295">
                <a:latin typeface="Arial"/>
                <a:ea typeface="Arial"/>
                <a:cs typeface="Arial"/>
                <a:sym typeface="Arial"/>
              </a:rPr>
              <a:t>Associate Vice President for Research, The University of Texas at Austin</a:t>
            </a:r>
            <a:endParaRPr/>
          </a:p>
        </p:txBody>
      </p:sp>
      <p:sp>
        <p:nvSpPr>
          <p:cNvPr id="182" name="Google Shape;182;p27"/>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r>
              <a:rPr lang="en"/>
              <a:t>11/10/18</a:t>
            </a:r>
            <a:endParaRPr/>
          </a:p>
        </p:txBody>
      </p:sp>
      <p:sp>
        <p:nvSpPr>
          <p:cNvPr id="183" name="Google Shape;183;p27"/>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latin typeface="Century Gothic"/>
                <a:ea typeface="Century Gothic"/>
                <a:cs typeface="Century Gothic"/>
                <a:sym typeface="Century Gothic"/>
              </a:rPr>
              <a:t>4</a:t>
            </a:fld>
            <a:endParaRPr sz="750">
              <a:solidFill>
                <a:schemeClr val="lt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xfrm>
            <a:off x="513160" y="285991"/>
            <a:ext cx="8124600" cy="924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700"/>
              <a:buFont typeface="Century Gothic"/>
              <a:buNone/>
            </a:pPr>
            <a:r>
              <a:rPr lang="en"/>
              <a:t>RAPID GROWTH FROM THEN TO NOW…</a:t>
            </a:r>
            <a:endParaRPr/>
          </a:p>
        </p:txBody>
      </p:sp>
      <p:sp>
        <p:nvSpPr>
          <p:cNvPr id="189" name="Google Shape;189;p28"/>
          <p:cNvSpPr txBox="1">
            <a:spLocks noGrp="1"/>
          </p:cNvSpPr>
          <p:nvPr>
            <p:ph type="body" idx="1"/>
          </p:nvPr>
        </p:nvSpPr>
        <p:spPr>
          <a:xfrm>
            <a:off x="145055" y="1210235"/>
            <a:ext cx="5421300" cy="3273600"/>
          </a:xfrm>
          <a:prstGeom prst="rect">
            <a:avLst/>
          </a:prstGeom>
          <a:noFill/>
          <a:ln>
            <a:noFill/>
          </a:ln>
        </p:spPr>
        <p:txBody>
          <a:bodyPr spcFirstLastPara="1" wrap="square" lIns="91425" tIns="45700" rIns="91425" bIns="45700" anchor="ctr" anchorCtr="0">
            <a:noAutofit/>
          </a:bodyPr>
          <a:lstStyle/>
          <a:p>
            <a:pPr marL="214312" lvl="0" indent="-214312" algn="l" rtl="0">
              <a:spcBef>
                <a:spcPts val="0"/>
              </a:spcBef>
              <a:spcAft>
                <a:spcPts val="0"/>
              </a:spcAft>
              <a:buSzPts val="1110"/>
              <a:buChar char="▶"/>
            </a:pPr>
            <a:r>
              <a:rPr lang="en" sz="1387"/>
              <a:t>2003 – First Terascale Linux cluster for open science (#26) </a:t>
            </a:r>
            <a:endParaRPr/>
          </a:p>
          <a:p>
            <a:pPr marL="214312" lvl="0" indent="-214312" algn="l" rtl="0">
              <a:spcBef>
                <a:spcPts val="727"/>
              </a:spcBef>
              <a:spcAft>
                <a:spcPts val="0"/>
              </a:spcAft>
              <a:buSzPts val="1110"/>
              <a:buChar char="▶"/>
            </a:pPr>
            <a:r>
              <a:rPr lang="en" sz="1387"/>
              <a:t>2004 – NSF funding to join the Teragrid </a:t>
            </a:r>
            <a:endParaRPr/>
          </a:p>
          <a:p>
            <a:pPr marL="214312" lvl="0" indent="-214312" algn="l" rtl="0">
              <a:spcBef>
                <a:spcPts val="727"/>
              </a:spcBef>
              <a:spcAft>
                <a:spcPts val="0"/>
              </a:spcAft>
              <a:buSzPts val="1110"/>
              <a:buChar char="▶"/>
            </a:pPr>
            <a:r>
              <a:rPr lang="en" sz="1387"/>
              <a:t>2006 – UT System Partnership to provide Lonestar-3 (#12) </a:t>
            </a:r>
            <a:endParaRPr/>
          </a:p>
          <a:p>
            <a:pPr marL="214312" lvl="0" indent="-214312" algn="l" rtl="0">
              <a:spcBef>
                <a:spcPts val="727"/>
              </a:spcBef>
              <a:spcAft>
                <a:spcPts val="0"/>
              </a:spcAft>
              <a:buSzPts val="1110"/>
              <a:buChar char="▶"/>
            </a:pPr>
            <a:r>
              <a:rPr lang="en" sz="1387" b="1"/>
              <a:t>2007 - $59M NSF award – largest in UT history – to deploy Ranger, the world’s largest open system (#4) </a:t>
            </a:r>
            <a:endParaRPr/>
          </a:p>
          <a:p>
            <a:pPr marL="214312" lvl="0" indent="-214312" algn="l" rtl="0">
              <a:spcBef>
                <a:spcPts val="727"/>
              </a:spcBef>
              <a:spcAft>
                <a:spcPts val="0"/>
              </a:spcAft>
              <a:buSzPts val="1110"/>
              <a:buChar char="▶"/>
            </a:pPr>
            <a:r>
              <a:rPr lang="en" sz="1387"/>
              <a:t>2008 – funding for new Vis software and launch of revamped visualization lab. </a:t>
            </a:r>
            <a:endParaRPr/>
          </a:p>
          <a:p>
            <a:pPr marL="214312" lvl="0" indent="-214312" algn="l" rtl="0">
              <a:spcBef>
                <a:spcPts val="727"/>
              </a:spcBef>
              <a:spcAft>
                <a:spcPts val="0"/>
              </a:spcAft>
              <a:buSzPts val="1110"/>
              <a:buChar char="▶"/>
            </a:pPr>
            <a:r>
              <a:rPr lang="en" sz="1387"/>
              <a:t>2009 -  $50M iPlant Collaborative award (largest NSF bioinformatics award) moves a major component to TACC, life sciences group launched.</a:t>
            </a:r>
            <a:endParaRPr/>
          </a:p>
          <a:p>
            <a:pPr marL="557212" lvl="1" indent="-214312" algn="l" rtl="0">
              <a:spcBef>
                <a:spcPts val="700"/>
              </a:spcBef>
              <a:spcAft>
                <a:spcPts val="0"/>
              </a:spcAft>
              <a:buSzPts val="998"/>
              <a:buChar char="▶"/>
            </a:pPr>
            <a:r>
              <a:rPr lang="en" sz="1248"/>
              <a:t>In 2009, we reached, 65 employees. </a:t>
            </a:r>
            <a:endParaRPr/>
          </a:p>
          <a:p>
            <a:pPr marL="557212" lvl="1" indent="-150914" algn="l" rtl="0">
              <a:spcBef>
                <a:spcPts val="700"/>
              </a:spcBef>
              <a:spcAft>
                <a:spcPts val="0"/>
              </a:spcAft>
              <a:buSzPts val="998"/>
              <a:buNone/>
            </a:pPr>
            <a:endParaRPr sz="1248" b="1"/>
          </a:p>
          <a:p>
            <a:pPr marL="214312" lvl="0" indent="-143852" algn="l" rtl="0">
              <a:spcBef>
                <a:spcPts val="727"/>
              </a:spcBef>
              <a:spcAft>
                <a:spcPts val="0"/>
              </a:spcAft>
              <a:buSzPts val="1110"/>
              <a:buNone/>
            </a:pPr>
            <a:endParaRPr sz="1387"/>
          </a:p>
          <a:p>
            <a:pPr marL="214312" lvl="0" indent="-143852" algn="l" rtl="0">
              <a:spcBef>
                <a:spcPts val="727"/>
              </a:spcBef>
              <a:spcAft>
                <a:spcPts val="0"/>
              </a:spcAft>
              <a:buSzPts val="1110"/>
              <a:buNone/>
            </a:pPr>
            <a:endParaRPr sz="1387"/>
          </a:p>
        </p:txBody>
      </p:sp>
      <p:sp>
        <p:nvSpPr>
          <p:cNvPr id="190" name="Google Shape;190;p28"/>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r>
              <a:rPr lang="en"/>
              <a:t>11/10/18</a:t>
            </a:r>
            <a:endParaRPr/>
          </a:p>
        </p:txBody>
      </p:sp>
      <p:sp>
        <p:nvSpPr>
          <p:cNvPr id="191" name="Google Shape;191;p28"/>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5</a:t>
            </a:fld>
            <a:endParaRPr sz="750">
              <a:solidFill>
                <a:schemeClr val="lt1"/>
              </a:solidFill>
            </a:endParaRPr>
          </a:p>
        </p:txBody>
      </p:sp>
      <p:pic>
        <p:nvPicPr>
          <p:cNvPr id="192" name="Google Shape;192;p28" descr="IMG_2246"/>
          <p:cNvPicPr preferRelativeResize="0"/>
          <p:nvPr/>
        </p:nvPicPr>
        <p:blipFill rotWithShape="1">
          <a:blip r:embed="rId3">
            <a:alphaModFix/>
          </a:blip>
          <a:srcRect/>
          <a:stretch/>
        </p:blipFill>
        <p:spPr>
          <a:xfrm>
            <a:off x="5809724" y="2626562"/>
            <a:ext cx="2881610" cy="1921074"/>
          </a:xfrm>
          <a:prstGeom prst="rect">
            <a:avLst/>
          </a:prstGeom>
          <a:noFill/>
          <a:ln>
            <a:noFill/>
          </a:ln>
          <a:effectLst>
            <a:outerShdw blurRad="63500" dist="107763" dir="2700000" algn="ctr" rotWithShape="0">
              <a:srgbClr val="000000">
                <a:alpha val="49800"/>
              </a:srgbClr>
            </a:outerShdw>
          </a:effectLst>
        </p:spPr>
      </p:pic>
      <p:pic>
        <p:nvPicPr>
          <p:cNvPr id="193" name="Google Shape;193;p28" descr="BBP_110331_3132.jpg"/>
          <p:cNvPicPr preferRelativeResize="0"/>
          <p:nvPr/>
        </p:nvPicPr>
        <p:blipFill rotWithShape="1">
          <a:blip r:embed="rId4">
            <a:alphaModFix/>
          </a:blip>
          <a:srcRect/>
          <a:stretch/>
        </p:blipFill>
        <p:spPr>
          <a:xfrm>
            <a:off x="5809724" y="1065320"/>
            <a:ext cx="2777710" cy="15612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0" y="53845"/>
            <a:ext cx="8560200" cy="781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700"/>
              <a:buFont typeface="Century Gothic"/>
              <a:buNone/>
            </a:pPr>
            <a:r>
              <a:rPr lang="en"/>
              <a:t>NOW, A WORLD LEADER IN CYBERINFRASTRUCTURE</a:t>
            </a:r>
            <a:endParaRPr/>
          </a:p>
        </p:txBody>
      </p:sp>
      <p:sp>
        <p:nvSpPr>
          <p:cNvPr id="199" name="Google Shape;199;p29"/>
          <p:cNvSpPr txBox="1">
            <a:spLocks noGrp="1"/>
          </p:cNvSpPr>
          <p:nvPr>
            <p:ph type="body" idx="1"/>
          </p:nvPr>
        </p:nvSpPr>
        <p:spPr>
          <a:xfrm>
            <a:off x="0" y="745788"/>
            <a:ext cx="7623900" cy="2141100"/>
          </a:xfrm>
          <a:prstGeom prst="rect">
            <a:avLst/>
          </a:prstGeom>
          <a:noFill/>
          <a:ln>
            <a:noFill/>
          </a:ln>
        </p:spPr>
        <p:txBody>
          <a:bodyPr spcFirstLastPara="1" wrap="square" lIns="91425" tIns="45700" rIns="91425" bIns="45700" anchor="ctr" anchorCtr="0">
            <a:noAutofit/>
          </a:bodyPr>
          <a:lstStyle/>
          <a:p>
            <a:pPr marL="214312" lvl="0" indent="-214312" algn="l" rtl="0">
              <a:lnSpc>
                <a:spcPct val="90000"/>
              </a:lnSpc>
              <a:spcBef>
                <a:spcPts val="0"/>
              </a:spcBef>
              <a:spcAft>
                <a:spcPts val="0"/>
              </a:spcAft>
              <a:buSzPts val="1020"/>
              <a:buChar char="▶"/>
            </a:pPr>
            <a:r>
              <a:rPr lang="en" sz="1275"/>
              <a:t>2010, TACC becomes a core partner (1 of 4) in XSEDE, the TeraGrid Replacement   </a:t>
            </a:r>
            <a:endParaRPr/>
          </a:p>
          <a:p>
            <a:pPr marL="214312" lvl="0" indent="-214312" algn="l" rtl="0">
              <a:lnSpc>
                <a:spcPct val="90000"/>
              </a:lnSpc>
              <a:spcBef>
                <a:spcPts val="705"/>
              </a:spcBef>
              <a:spcAft>
                <a:spcPts val="0"/>
              </a:spcAft>
              <a:buSzPts val="1020"/>
              <a:buChar char="▶"/>
            </a:pPr>
            <a:r>
              <a:rPr lang="en" sz="1275"/>
              <a:t>2012,  Stampede replaces Ranger with new $51.5M NSF Award</a:t>
            </a:r>
            <a:endParaRPr/>
          </a:p>
          <a:p>
            <a:pPr marL="214312" lvl="0" indent="-214312" algn="l" rtl="0">
              <a:lnSpc>
                <a:spcPct val="90000"/>
              </a:lnSpc>
              <a:spcBef>
                <a:spcPts val="705"/>
              </a:spcBef>
              <a:spcAft>
                <a:spcPts val="0"/>
              </a:spcAft>
              <a:buSzPts val="1020"/>
              <a:buChar char="▶"/>
            </a:pPr>
            <a:r>
              <a:rPr lang="en" sz="1275"/>
              <a:t>2013,  iPlant is renewed, expanded to $100M </a:t>
            </a:r>
            <a:endParaRPr/>
          </a:p>
          <a:p>
            <a:pPr marL="214312" lvl="0" indent="-214312" algn="l" rtl="0">
              <a:lnSpc>
                <a:spcPct val="90000"/>
              </a:lnSpc>
              <a:spcBef>
                <a:spcPts val="705"/>
              </a:spcBef>
              <a:spcAft>
                <a:spcPts val="0"/>
              </a:spcAft>
              <a:buSzPts val="1020"/>
              <a:buChar char="▶"/>
            </a:pPr>
            <a:r>
              <a:rPr lang="en" sz="1275"/>
              <a:t>2015,  Wrangler, first data intensive supercomputer is deployed. </a:t>
            </a:r>
            <a:endParaRPr/>
          </a:p>
          <a:p>
            <a:pPr marL="214312" lvl="0" indent="-214312" algn="l" rtl="0">
              <a:lnSpc>
                <a:spcPct val="90000"/>
              </a:lnSpc>
              <a:spcBef>
                <a:spcPts val="705"/>
              </a:spcBef>
              <a:spcAft>
                <a:spcPts val="0"/>
              </a:spcAft>
              <a:buSzPts val="1020"/>
              <a:buChar char="▶"/>
            </a:pPr>
            <a:r>
              <a:rPr lang="en" sz="1275"/>
              <a:t>2015, Chameleon cloud is launched</a:t>
            </a:r>
            <a:endParaRPr/>
          </a:p>
          <a:p>
            <a:pPr marL="214312" lvl="0" indent="-214312" algn="l" rtl="0">
              <a:lnSpc>
                <a:spcPct val="90000"/>
              </a:lnSpc>
              <a:spcBef>
                <a:spcPts val="705"/>
              </a:spcBef>
              <a:spcAft>
                <a:spcPts val="0"/>
              </a:spcAft>
              <a:buSzPts val="1020"/>
              <a:buChar char="▶"/>
            </a:pPr>
            <a:r>
              <a:rPr lang="en" sz="1275"/>
              <a:t>2015, DesignSafe, the cyberinfrastructure for natural hazard engineering, is launched. </a:t>
            </a:r>
            <a:endParaRPr/>
          </a:p>
          <a:p>
            <a:pPr marL="214312" lvl="0" indent="-214312" algn="l" rtl="0">
              <a:lnSpc>
                <a:spcPct val="90000"/>
              </a:lnSpc>
              <a:spcBef>
                <a:spcPts val="705"/>
              </a:spcBef>
              <a:spcAft>
                <a:spcPts val="0"/>
              </a:spcAft>
              <a:buSzPts val="1020"/>
              <a:buChar char="▶"/>
            </a:pPr>
            <a:r>
              <a:rPr lang="en" sz="1275"/>
              <a:t>2016  Stampede-2 awarded the largest academic system in the United States, 2017-2021. </a:t>
            </a:r>
            <a:endParaRPr/>
          </a:p>
        </p:txBody>
      </p:sp>
      <p:sp>
        <p:nvSpPr>
          <p:cNvPr id="200" name="Google Shape;200;p29"/>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r>
              <a:rPr lang="en"/>
              <a:t>11/10/18</a:t>
            </a:r>
            <a:endParaRPr/>
          </a:p>
        </p:txBody>
      </p:sp>
      <p:sp>
        <p:nvSpPr>
          <p:cNvPr id="201" name="Google Shape;201;p29"/>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6</a:t>
            </a:fld>
            <a:endParaRPr sz="750">
              <a:solidFill>
                <a:schemeClr val="lt1"/>
              </a:solidFill>
            </a:endParaRPr>
          </a:p>
        </p:txBody>
      </p:sp>
      <p:pic>
        <p:nvPicPr>
          <p:cNvPr id="202" name="Google Shape;202;p29"/>
          <p:cNvPicPr preferRelativeResize="0"/>
          <p:nvPr/>
        </p:nvPicPr>
        <p:blipFill rotWithShape="1">
          <a:blip r:embed="rId3">
            <a:alphaModFix/>
          </a:blip>
          <a:srcRect/>
          <a:stretch/>
        </p:blipFill>
        <p:spPr>
          <a:xfrm>
            <a:off x="0" y="2886846"/>
            <a:ext cx="3496058" cy="1951484"/>
          </a:xfrm>
          <a:prstGeom prst="rect">
            <a:avLst/>
          </a:prstGeom>
          <a:noFill/>
          <a:ln>
            <a:noFill/>
          </a:ln>
        </p:spPr>
      </p:pic>
      <p:pic>
        <p:nvPicPr>
          <p:cNvPr id="203" name="Google Shape;203;p29" descr="lonestar.jpg"/>
          <p:cNvPicPr preferRelativeResize="0"/>
          <p:nvPr/>
        </p:nvPicPr>
        <p:blipFill rotWithShape="1">
          <a:blip r:embed="rId4">
            <a:alphaModFix/>
          </a:blip>
          <a:srcRect/>
          <a:stretch/>
        </p:blipFill>
        <p:spPr>
          <a:xfrm>
            <a:off x="6925020" y="745788"/>
            <a:ext cx="2218980" cy="1478397"/>
          </a:xfrm>
          <a:prstGeom prst="rect">
            <a:avLst/>
          </a:prstGeom>
          <a:noFill/>
          <a:ln>
            <a:noFill/>
          </a:ln>
        </p:spPr>
      </p:pic>
      <p:pic>
        <p:nvPicPr>
          <p:cNvPr id="204" name="Google Shape;204;p29"/>
          <p:cNvPicPr preferRelativeResize="0"/>
          <p:nvPr/>
        </p:nvPicPr>
        <p:blipFill rotWithShape="1">
          <a:blip r:embed="rId5">
            <a:alphaModFix/>
          </a:blip>
          <a:srcRect/>
          <a:stretch/>
        </p:blipFill>
        <p:spPr>
          <a:xfrm>
            <a:off x="3503720" y="2771440"/>
            <a:ext cx="5640280" cy="23407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p:nvPr/>
        </p:nvSpPr>
        <p:spPr>
          <a:xfrm>
            <a:off x="1834576" y="3696663"/>
            <a:ext cx="5516100" cy="1059300"/>
          </a:xfrm>
          <a:prstGeom prst="rect">
            <a:avLst/>
          </a:prstGeom>
          <a:solidFill>
            <a:schemeClr val="lt1"/>
          </a:solidFill>
          <a:ln w="15875" cap="rnd" cmpd="sng">
            <a:solidFill>
              <a:srgbClr val="0230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entury Gothic"/>
              <a:ea typeface="Century Gothic"/>
              <a:cs typeface="Century Gothic"/>
              <a:sym typeface="Century Gothic"/>
            </a:endParaRPr>
          </a:p>
        </p:txBody>
      </p:sp>
      <p:sp>
        <p:nvSpPr>
          <p:cNvPr id="210" name="Google Shape;210;p30"/>
          <p:cNvSpPr txBox="1">
            <a:spLocks noGrp="1"/>
          </p:cNvSpPr>
          <p:nvPr>
            <p:ph type="title"/>
          </p:nvPr>
        </p:nvSpPr>
        <p:spPr>
          <a:xfrm>
            <a:off x="534219" y="71983"/>
            <a:ext cx="8116800" cy="952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700"/>
              <a:buFont typeface="Century Gothic"/>
              <a:buNone/>
            </a:pPr>
            <a:r>
              <a:rPr lang="en"/>
              <a:t>FRONTERA SYSTEM --- HARDWARE</a:t>
            </a:r>
            <a:endParaRPr/>
          </a:p>
        </p:txBody>
      </p:sp>
      <p:sp>
        <p:nvSpPr>
          <p:cNvPr id="211" name="Google Shape;211;p30"/>
          <p:cNvSpPr txBox="1">
            <a:spLocks noGrp="1"/>
          </p:cNvSpPr>
          <p:nvPr>
            <p:ph type="body" idx="1"/>
          </p:nvPr>
        </p:nvSpPr>
        <p:spPr>
          <a:xfrm>
            <a:off x="369651" y="784699"/>
            <a:ext cx="8437200" cy="2988300"/>
          </a:xfrm>
          <a:prstGeom prst="rect">
            <a:avLst/>
          </a:prstGeom>
          <a:noFill/>
          <a:ln>
            <a:noFill/>
          </a:ln>
        </p:spPr>
        <p:txBody>
          <a:bodyPr spcFirstLastPara="1" wrap="square" lIns="91425" tIns="45700" rIns="91425" bIns="45700" anchor="ctr" anchorCtr="0">
            <a:noAutofit/>
          </a:bodyPr>
          <a:lstStyle/>
          <a:p>
            <a:pPr marL="214312" lvl="0" indent="-214312" algn="l" rtl="0">
              <a:spcBef>
                <a:spcPts val="0"/>
              </a:spcBef>
              <a:spcAft>
                <a:spcPts val="0"/>
              </a:spcAft>
              <a:buSzPts val="1200"/>
              <a:buChar char="▶"/>
            </a:pPr>
            <a:r>
              <a:rPr lang="en"/>
              <a:t>33rd (June 2024) Fastest Supercomputer in the world</a:t>
            </a:r>
            <a:endParaRPr/>
          </a:p>
          <a:p>
            <a:pPr marL="557212" lvl="1" indent="-199072" algn="l" rtl="0">
              <a:spcBef>
                <a:spcPts val="0"/>
              </a:spcBef>
              <a:spcAft>
                <a:spcPts val="0"/>
              </a:spcAft>
              <a:buSzPts val="1200"/>
              <a:buChar char="▶"/>
            </a:pPr>
            <a:r>
              <a:rPr lang="en"/>
              <a:t>#1 for Open Science</a:t>
            </a:r>
            <a:endParaRPr/>
          </a:p>
          <a:p>
            <a:pPr marL="214312" lvl="0" indent="-214312" algn="l" rtl="0">
              <a:spcBef>
                <a:spcPts val="0"/>
              </a:spcBef>
              <a:spcAft>
                <a:spcPts val="0"/>
              </a:spcAft>
              <a:buSzPts val="1200"/>
              <a:buChar char="▶"/>
            </a:pPr>
            <a:r>
              <a:rPr lang="en"/>
              <a:t>Primary compute system:  DellEMC and Intel</a:t>
            </a:r>
            <a:endParaRPr/>
          </a:p>
          <a:p>
            <a:pPr marL="557212" lvl="1" indent="-214312" algn="l" rtl="0">
              <a:spcBef>
                <a:spcPts val="710"/>
              </a:spcBef>
              <a:spcAft>
                <a:spcPts val="0"/>
              </a:spcAft>
              <a:buSzPts val="1040"/>
              <a:buChar char="▶"/>
            </a:pPr>
            <a:r>
              <a:rPr lang="en"/>
              <a:t>35-40 PetaFlops Peak Performance  (Next Generation Xeon processors) </a:t>
            </a:r>
            <a:endParaRPr/>
          </a:p>
          <a:p>
            <a:pPr marL="214312" lvl="0" indent="-214312" algn="l" rtl="0">
              <a:spcBef>
                <a:spcPts val="750"/>
              </a:spcBef>
              <a:spcAft>
                <a:spcPts val="0"/>
              </a:spcAft>
              <a:buSzPts val="1200"/>
              <a:buChar char="▶"/>
            </a:pPr>
            <a:r>
              <a:rPr lang="en"/>
              <a:t>Interconnect: Mellanox HDR and HDR-100 links.  </a:t>
            </a:r>
            <a:endParaRPr/>
          </a:p>
          <a:p>
            <a:pPr marL="557212" lvl="1" indent="-214312" algn="l" rtl="0">
              <a:spcBef>
                <a:spcPts val="710"/>
              </a:spcBef>
              <a:spcAft>
                <a:spcPts val="0"/>
              </a:spcAft>
              <a:buSzPts val="1040"/>
              <a:buChar char="▶"/>
            </a:pPr>
            <a:r>
              <a:rPr lang="en"/>
              <a:t>Fat Tree topology, 200Gb/s links between switches. </a:t>
            </a:r>
            <a:endParaRPr/>
          </a:p>
          <a:p>
            <a:pPr marL="214312" lvl="0" indent="-214312" algn="l" rtl="0">
              <a:spcBef>
                <a:spcPts val="750"/>
              </a:spcBef>
              <a:spcAft>
                <a:spcPts val="0"/>
              </a:spcAft>
              <a:buSzPts val="1200"/>
              <a:buChar char="▶"/>
            </a:pPr>
            <a:r>
              <a:rPr lang="en"/>
              <a:t>Storage: DataDirect Networks</a:t>
            </a:r>
            <a:endParaRPr/>
          </a:p>
          <a:p>
            <a:pPr marL="557212" lvl="1" indent="-214312" algn="l" rtl="0">
              <a:spcBef>
                <a:spcPts val="710"/>
              </a:spcBef>
              <a:spcAft>
                <a:spcPts val="0"/>
              </a:spcAft>
              <a:buSzPts val="1040"/>
              <a:buChar char="▶"/>
            </a:pPr>
            <a:r>
              <a:rPr lang="en"/>
              <a:t>50+ PB disk, 3PB of Flash,  1.5TB/sec peak I/O rate. </a:t>
            </a:r>
            <a:endParaRPr/>
          </a:p>
          <a:p>
            <a:pPr marL="214312" lvl="0" indent="-214312" algn="l" rtl="0">
              <a:spcBef>
                <a:spcPts val="750"/>
              </a:spcBef>
              <a:spcAft>
                <a:spcPts val="0"/>
              </a:spcAft>
              <a:buSzPts val="1200"/>
              <a:buChar char="▶"/>
            </a:pPr>
            <a:r>
              <a:rPr lang="en"/>
              <a:t>Single Precision Compute Subsystem: Nvidia </a:t>
            </a:r>
            <a:endParaRPr/>
          </a:p>
          <a:p>
            <a:pPr marL="214312" lvl="0" indent="-214312" algn="l" rtl="0">
              <a:spcBef>
                <a:spcPts val="750"/>
              </a:spcBef>
              <a:spcAft>
                <a:spcPts val="0"/>
              </a:spcAft>
              <a:buSzPts val="1200"/>
              <a:buChar char="▶"/>
            </a:pPr>
            <a:r>
              <a:rPr lang="en"/>
              <a:t>Front end for data movers, workflow, API</a:t>
            </a:r>
            <a:endParaRPr/>
          </a:p>
        </p:txBody>
      </p:sp>
      <p:sp>
        <p:nvSpPr>
          <p:cNvPr id="212" name="Google Shape;212;p30"/>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r>
              <a:rPr lang="en"/>
              <a:t>11/10/18</a:t>
            </a:r>
            <a:endParaRPr/>
          </a:p>
        </p:txBody>
      </p:sp>
      <p:sp>
        <p:nvSpPr>
          <p:cNvPr id="213" name="Google Shape;213;p30"/>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rPr>
              <a:t>7</a:t>
            </a:fld>
            <a:endParaRPr sz="750">
              <a:solidFill>
                <a:schemeClr val="lt1"/>
              </a:solidFill>
            </a:endParaRPr>
          </a:p>
        </p:txBody>
      </p:sp>
      <p:pic>
        <p:nvPicPr>
          <p:cNvPr id="214" name="Google Shape;214;p30"/>
          <p:cNvPicPr preferRelativeResize="0"/>
          <p:nvPr/>
        </p:nvPicPr>
        <p:blipFill rotWithShape="1">
          <a:blip r:embed="rId3">
            <a:alphaModFix/>
          </a:blip>
          <a:srcRect/>
          <a:stretch/>
        </p:blipFill>
        <p:spPr>
          <a:xfrm>
            <a:off x="2036584" y="3727850"/>
            <a:ext cx="5112075" cy="9969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p:nvPr/>
        </p:nvSpPr>
        <p:spPr>
          <a:xfrm>
            <a:off x="349321" y="635810"/>
            <a:ext cx="8247600" cy="4261200"/>
          </a:xfrm>
          <a:prstGeom prst="roundRect">
            <a:avLst>
              <a:gd name="adj" fmla="val 16667"/>
            </a:avLst>
          </a:prstGeom>
          <a:solidFill>
            <a:schemeClr val="lt1"/>
          </a:solidFill>
          <a:ln w="15875" cap="rnd" cmpd="sng">
            <a:solidFill>
              <a:srgbClr val="0230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entury Gothic"/>
              <a:ea typeface="Century Gothic"/>
              <a:cs typeface="Century Gothic"/>
              <a:sym typeface="Century Gothic"/>
            </a:endParaRPr>
          </a:p>
        </p:txBody>
      </p:sp>
      <p:sp>
        <p:nvSpPr>
          <p:cNvPr id="220" name="Google Shape;220;p31"/>
          <p:cNvSpPr txBox="1">
            <a:spLocks noGrp="1"/>
          </p:cNvSpPr>
          <p:nvPr>
            <p:ph type="title"/>
          </p:nvPr>
        </p:nvSpPr>
        <p:spPr>
          <a:xfrm>
            <a:off x="349321" y="0"/>
            <a:ext cx="8124600" cy="881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700"/>
              <a:buFont typeface="Century Gothic"/>
              <a:buNone/>
            </a:pPr>
            <a:r>
              <a:rPr lang="en"/>
              <a:t>SYSTEM OVERVIEW</a:t>
            </a:r>
            <a:endParaRPr/>
          </a:p>
        </p:txBody>
      </p:sp>
      <p:sp>
        <p:nvSpPr>
          <p:cNvPr id="221" name="Google Shape;221;p31"/>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p>
            <a:pPr marL="0" lvl="0" indent="0" algn="r" rtl="0">
              <a:spcBef>
                <a:spcPts val="0"/>
              </a:spcBef>
              <a:spcAft>
                <a:spcPts val="0"/>
              </a:spcAft>
              <a:buNone/>
            </a:pPr>
            <a:r>
              <a:rPr lang="en"/>
              <a:t>11/10/18</a:t>
            </a:r>
            <a:endParaRPr/>
          </a:p>
        </p:txBody>
      </p:sp>
      <p:sp>
        <p:nvSpPr>
          <p:cNvPr id="222" name="Google Shape;222;p31"/>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fld id="{00000000-1234-1234-1234-123412341234}" type="slidenum">
              <a:rPr lang="en" sz="750">
                <a:solidFill>
                  <a:schemeClr val="lt1"/>
                </a:solidFill>
                <a:latin typeface="Century Gothic"/>
                <a:ea typeface="Century Gothic"/>
                <a:cs typeface="Century Gothic"/>
                <a:sym typeface="Century Gothic"/>
              </a:rPr>
              <a:t>8</a:t>
            </a:fld>
            <a:endParaRPr sz="750">
              <a:solidFill>
                <a:schemeClr val="lt1"/>
              </a:solidFill>
              <a:latin typeface="Century Gothic"/>
              <a:ea typeface="Century Gothic"/>
              <a:cs typeface="Century Gothic"/>
              <a:sym typeface="Century Gothic"/>
            </a:endParaRPr>
          </a:p>
        </p:txBody>
      </p:sp>
      <p:pic>
        <p:nvPicPr>
          <p:cNvPr id="223" name="Google Shape;223;p31"/>
          <p:cNvPicPr preferRelativeResize="0"/>
          <p:nvPr/>
        </p:nvPicPr>
        <p:blipFill rotWithShape="1">
          <a:blip r:embed="rId3">
            <a:alphaModFix/>
          </a:blip>
          <a:srcRect/>
          <a:stretch/>
        </p:blipFill>
        <p:spPr>
          <a:xfrm>
            <a:off x="1705624" y="578228"/>
            <a:ext cx="6362611" cy="4480054"/>
          </a:xfrm>
          <a:prstGeom prst="rect">
            <a:avLst/>
          </a:prstGeom>
          <a:noFill/>
          <a:ln>
            <a:noFill/>
          </a:ln>
        </p:spPr>
      </p:pic>
      <p:sp>
        <p:nvSpPr>
          <p:cNvPr id="224" name="Google Shape;224;p31"/>
          <p:cNvSpPr txBox="1"/>
          <p:nvPr/>
        </p:nvSpPr>
        <p:spPr>
          <a:xfrm>
            <a:off x="2227713" y="3569935"/>
            <a:ext cx="932400" cy="222000"/>
          </a:xfrm>
          <a:prstGeom prst="rect">
            <a:avLst/>
          </a:prstGeom>
          <a:solidFill>
            <a:schemeClr val="lt1"/>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700" b="0" i="0" u="none" strike="noStrike" cap="none">
                <a:solidFill>
                  <a:schemeClr val="dk1"/>
                </a:solidFill>
                <a:latin typeface="Century Gothic"/>
                <a:ea typeface="Century Gothic"/>
                <a:cs typeface="Century Gothic"/>
                <a:sym typeface="Century Gothic"/>
              </a:rPr>
              <a:t>&gt;38PF Dbl Precision</a:t>
            </a:r>
            <a:endParaRPr/>
          </a:p>
          <a:p>
            <a:pPr marL="0" marR="0" lvl="0" indent="0" algn="l" rtl="0">
              <a:spcBef>
                <a:spcPts val="0"/>
              </a:spcBef>
              <a:spcAft>
                <a:spcPts val="0"/>
              </a:spcAft>
              <a:buNone/>
            </a:pPr>
            <a:r>
              <a:rPr lang="en" sz="700">
                <a:solidFill>
                  <a:schemeClr val="dk1"/>
                </a:solidFill>
                <a:latin typeface="Century Gothic"/>
                <a:ea typeface="Century Gothic"/>
                <a:cs typeface="Century Gothic"/>
                <a:sym typeface="Century Gothic"/>
              </a:rPr>
              <a:t>&gt;8,000 Xeon Nodes</a:t>
            </a:r>
            <a:endParaRPr/>
          </a:p>
        </p:txBody>
      </p:sp>
      <p:sp>
        <p:nvSpPr>
          <p:cNvPr id="225" name="Google Shape;225;p31"/>
          <p:cNvSpPr txBox="1"/>
          <p:nvPr/>
        </p:nvSpPr>
        <p:spPr>
          <a:xfrm>
            <a:off x="3372938" y="3605975"/>
            <a:ext cx="1034400" cy="186000"/>
          </a:xfrm>
          <a:prstGeom prst="rect">
            <a:avLst/>
          </a:prstGeom>
          <a:solidFill>
            <a:schemeClr val="lt1"/>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700">
                <a:solidFill>
                  <a:schemeClr val="dk1"/>
                </a:solidFill>
                <a:latin typeface="Century Gothic"/>
                <a:ea typeface="Century Gothic"/>
                <a:cs typeface="Century Gothic"/>
                <a:sym typeface="Century Gothic"/>
              </a:rPr>
              <a:t>&gt;8PF Single Precision</a:t>
            </a:r>
            <a:endParaRPr/>
          </a:p>
          <a:p>
            <a:pPr marL="0" marR="0" lvl="0" indent="0" algn="l" rtl="0">
              <a:spcBef>
                <a:spcPts val="0"/>
              </a:spcBef>
              <a:spcAft>
                <a:spcPts val="0"/>
              </a:spcAft>
              <a:buNone/>
            </a:pPr>
            <a:endParaRPr sz="700">
              <a:solidFill>
                <a:schemeClr val="dk1"/>
              </a:solidFill>
              <a:latin typeface="Century Gothic"/>
              <a:ea typeface="Century Gothic"/>
              <a:cs typeface="Century Gothic"/>
              <a:sym typeface="Century Gothic"/>
            </a:endParaRPr>
          </a:p>
        </p:txBody>
      </p:sp>
      <p:cxnSp>
        <p:nvCxnSpPr>
          <p:cNvPr id="226" name="Google Shape;226;p31"/>
          <p:cNvCxnSpPr/>
          <p:nvPr/>
        </p:nvCxnSpPr>
        <p:spPr>
          <a:xfrm>
            <a:off x="4840941" y="2514600"/>
            <a:ext cx="1223700" cy="0"/>
          </a:xfrm>
          <a:prstGeom prst="straightConnector1">
            <a:avLst/>
          </a:prstGeom>
          <a:noFill/>
          <a:ln w="12700" cap="flat" cmpd="sng">
            <a:solidFill>
              <a:schemeClr val="dk1"/>
            </a:solidFill>
            <a:prstDash val="solid"/>
            <a:round/>
            <a:headEnd type="stealth" w="lg" len="lg"/>
            <a:tailEnd type="stealth" w="lg" len="lg"/>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2"/>
          <p:cNvPicPr preferRelativeResize="0"/>
          <p:nvPr/>
        </p:nvPicPr>
        <p:blipFill>
          <a:blip r:embed="rId3">
            <a:alphaModFix/>
          </a:blip>
          <a:stretch>
            <a:fillRect/>
          </a:stretch>
        </p:blipFill>
        <p:spPr>
          <a:xfrm>
            <a:off x="919250" y="0"/>
            <a:ext cx="7305489" cy="4838700"/>
          </a:xfrm>
          <a:prstGeom prst="rect">
            <a:avLst/>
          </a:prstGeom>
          <a:noFill/>
          <a:ln>
            <a:noFill/>
          </a:ln>
        </p:spPr>
      </p:pic>
    </p:spTree>
  </p:cSld>
  <p:clrMapOvr>
    <a:masterClrMapping/>
  </p:clrMapOvr>
</p:sld>
</file>

<file path=ppt/theme/theme1.xml><?xml version="1.0" encoding="utf-8"?>
<a:theme xmlns:a="http://schemas.openxmlformats.org/drawingml/2006/main" name="SC-15">
  <a:themeElements>
    <a:clrScheme name="Custom 1">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FEFB00"/>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1315</Words>
  <Application>Microsoft Macintosh PowerPoint</Application>
  <PresentationFormat>On-screen Show (16:9)</PresentationFormat>
  <Paragraphs>169</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Roboto Condensed</vt:lpstr>
      <vt:lpstr>Century Gothic</vt:lpstr>
      <vt:lpstr>Calibri</vt:lpstr>
      <vt:lpstr>Helvetica Neue</vt:lpstr>
      <vt:lpstr>Noto Sans Symbols</vt:lpstr>
      <vt:lpstr>SC-15</vt:lpstr>
      <vt:lpstr>Welcome to TACC</vt:lpstr>
      <vt:lpstr>TACC AT A GLANCE</vt:lpstr>
      <vt:lpstr>TACC AT A GLANCE</vt:lpstr>
      <vt:lpstr>"COMPUTING FOR THE ENDLESS FRONTIER"</vt:lpstr>
      <vt:lpstr>RAPID GROWTH FROM THEN TO NOW…</vt:lpstr>
      <vt:lpstr>NOW, A WORLD LEADER IN CYBERINFRASTRUCTURE</vt:lpstr>
      <vt:lpstr>FRONTERA SYSTEM --- HARDWARE</vt:lpstr>
      <vt:lpstr>SYSTEM OVERVIEW</vt:lpstr>
      <vt:lpstr>PowerPoint Presentation</vt:lpstr>
      <vt:lpstr>REAPING POWER FROM WIND FARMS</vt:lpstr>
      <vt:lpstr>MASSIVE DATA SET WORTHY OF ROSS ICE SHELF ITSELF</vt:lpstr>
      <vt:lpstr>PowerPoint Presentation</vt:lpstr>
      <vt:lpstr>PowerPoint Presentation</vt:lpstr>
      <vt:lpstr>The Laser Interferometer Gravitational-Wave Observatory (LIGO) </vt:lpstr>
      <vt:lpstr>COSMOS GRAVITATIONAL WAVES STUDY</vt:lpstr>
      <vt:lpstr>HARVEY</vt:lpstr>
      <vt:lpstr>IMPROVE CHILD WELFARE THROUGH ADVANCED COMPUTING</vt:lpstr>
      <vt:lpstr>A DANCE WITH ALGORITHMS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Lindsey, Susan</cp:lastModifiedBy>
  <cp:revision>1</cp:revision>
  <dcterms:modified xsi:type="dcterms:W3CDTF">2025-08-19T01:20:59Z</dcterms:modified>
</cp:coreProperties>
</file>